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8" r:id="rId5"/>
    <p:sldId id="262" r:id="rId6"/>
    <p:sldId id="263" r:id="rId7"/>
    <p:sldId id="266" r:id="rId8"/>
    <p:sldId id="267" r:id="rId9"/>
    <p:sldId id="269" r:id="rId10"/>
    <p:sldId id="270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9EDEE-5A21-4976-98DD-47F6B1F40D30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35DE3-AAB9-483D-8385-BAA2BA131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98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31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730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0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 and carers play an important role in encouraging recovery, maintain</a:t>
            </a:r>
            <a:r>
              <a:rPr lang="en-GB" sz="1200" baseline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motivation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a COACH- it is important that they are supported to gain information about the eating disorder programme</a:t>
            </a:r>
            <a:r>
              <a:rPr lang="en-GB" sz="1200" baseline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in general about eating disorders.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78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Dr L to explain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34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only parents but also other family members should be included – siblings and grandparents. Siblings - spending time on activities together - also information about the program for eating disorders, psychoeducation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Grandparents -  can be involved in assisted meals if helpful. May be involved in supporting a range of family members in different ways.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28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Adolescence is a launching/ transition stage of life - important for the adolescent patient not to perceive the family's participation as an intrusion or a threat to their autonomy. Parents will need to develop their own interests and review some of their involvement as parents.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0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Family based :</a:t>
            </a:r>
          </a:p>
          <a:p>
            <a:endParaRPr lang="en-GB" dirty="0"/>
          </a:p>
          <a:p>
            <a:r>
              <a:rPr lang="en-GB" dirty="0" err="1"/>
              <a:t>Cbte</a:t>
            </a:r>
            <a:r>
              <a:rPr lang="en-GB" dirty="0"/>
              <a:t>:</a:t>
            </a:r>
          </a:p>
          <a:p>
            <a:endParaRPr lang="en-GB" baseline="0" dirty="0"/>
          </a:p>
          <a:p>
            <a:r>
              <a:rPr lang="en-GB" baseline="0" dirty="0"/>
              <a:t>Parents may take the view that they have a less significant role in their child’s treatment but they can contribute helpfully to meal management – acting in a guiding role and giving emotional support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34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820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5DE3-AAB9-483D-8385-BAA2BA13175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77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66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63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1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06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7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6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7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4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18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7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11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54EEC-AF90-4051-AF7A-776374D4605F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15AB-885D-40D5-816A-D109F4B53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8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u="sng" dirty="0"/>
              <a:t>FAMILY INPUT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 err="1"/>
              <a:t>Sssshh</a:t>
            </a:r>
            <a:r>
              <a:rPr lang="en-GB" i="1" dirty="0"/>
              <a:t> ….. What is the difference between FBT and </a:t>
            </a:r>
            <a:r>
              <a:rPr lang="en-GB" i="1" dirty="0" err="1"/>
              <a:t>CBTe</a:t>
            </a:r>
            <a:r>
              <a:rPr lang="en-GB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9926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Continue the work with family</a:t>
            </a:r>
          </a:p>
          <a:p>
            <a:r>
              <a:rPr lang="en-GB" dirty="0"/>
              <a:t>Learn and help family learn about impact of eating disorder</a:t>
            </a:r>
          </a:p>
          <a:p>
            <a:r>
              <a:rPr lang="en-GB" dirty="0"/>
              <a:t>Build confidence for family</a:t>
            </a:r>
          </a:p>
          <a:p>
            <a:r>
              <a:rPr lang="en-GB" dirty="0"/>
              <a:t>Develop new ways to approach a problem</a:t>
            </a:r>
          </a:p>
        </p:txBody>
      </p:sp>
    </p:spTree>
    <p:extLst>
      <p:ext uri="{BB962C8B-B14F-4D97-AF65-F5344CB8AC3E}">
        <p14:creationId xmlns:p14="http://schemas.microsoft.com/office/powerpoint/2010/main" val="12403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0021" y="1278271"/>
            <a:ext cx="1062192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CBTe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an individual, personalised treatment </a:t>
            </a:r>
          </a:p>
          <a:p>
            <a:pPr algn="ctr"/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</a:t>
            </a:r>
            <a:r>
              <a:rPr lang="en-GB" sz="6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involves </a:t>
            </a:r>
          </a:p>
          <a:p>
            <a:pPr algn="ctr"/>
            <a:r>
              <a:rPr lang="en-GB" sz="6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members </a:t>
            </a:r>
          </a:p>
          <a:p>
            <a:pPr algn="ctr"/>
            <a:r>
              <a:rPr lang="en-GB" sz="6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support network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0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5758" y="669874"/>
            <a:ext cx="83359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 and carers - a valuable resource as COACH / GUIDE</a:t>
            </a: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patient </a:t>
            </a: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confidence and independence</a:t>
            </a: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134" y="1460147"/>
            <a:ext cx="2977444" cy="1325563"/>
          </a:xfrm>
        </p:spPr>
        <p:txBody>
          <a:bodyPr/>
          <a:lstStyle/>
          <a:p>
            <a:r>
              <a:rPr lang="en-GB" dirty="0"/>
              <a:t>Family formulation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468" y="470246"/>
            <a:ext cx="4850022" cy="638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085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8586" y="754659"/>
            <a:ext cx="1121734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family members </a:t>
            </a: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Siblings- ACTIVITIES / NORMALISING RELATIONSHIPS</a:t>
            </a: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Grandparents- COACH / GUIDE or </a:t>
            </a: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SUPPORTER FOR THE COACH</a:t>
            </a:r>
          </a:p>
        </p:txBody>
      </p:sp>
    </p:spTree>
    <p:extLst>
      <p:ext uri="{BB962C8B-B14F-4D97-AF65-F5344CB8AC3E}">
        <p14:creationId xmlns:p14="http://schemas.microsoft.com/office/powerpoint/2010/main" val="100554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422" y="106625"/>
            <a:ext cx="1085951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GB" sz="5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Relevance of the treatment in </a:t>
            </a:r>
          </a:p>
          <a:p>
            <a:pPr algn="ctr">
              <a:spcAft>
                <a:spcPts val="0"/>
              </a:spcAft>
            </a:pPr>
            <a:r>
              <a:rPr lang="en-GB" sz="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stage</a:t>
            </a:r>
          </a:p>
          <a:p>
            <a:pPr algn="ctr">
              <a:spcAft>
                <a:spcPts val="0"/>
              </a:spcAft>
            </a:pPr>
            <a:endParaRPr lang="en-GB" sz="5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Gives experience of adolescent </a:t>
            </a: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autonomy and responsibility</a:t>
            </a: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Progression to young adulthood</a:t>
            </a:r>
          </a:p>
          <a:p>
            <a:pPr algn="ctr">
              <a:spcAft>
                <a:spcPts val="0"/>
              </a:spcAf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Parents’ own development</a:t>
            </a:r>
          </a:p>
        </p:txBody>
      </p:sp>
    </p:spTree>
    <p:extLst>
      <p:ext uri="{BB962C8B-B14F-4D97-AF65-F5344CB8AC3E}">
        <p14:creationId xmlns:p14="http://schemas.microsoft.com/office/powerpoint/2010/main" val="253959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5289" y="1196621"/>
            <a:ext cx="766515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3600" dirty="0"/>
              <a:t>So ....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/>
              <a:t>What are the differences between </a:t>
            </a:r>
          </a:p>
          <a:p>
            <a:pPr algn="ctr"/>
            <a:r>
              <a:rPr lang="en-GB" sz="3600" dirty="0"/>
              <a:t>family input with </a:t>
            </a:r>
          </a:p>
          <a:p>
            <a:pPr algn="ctr"/>
            <a:r>
              <a:rPr lang="en-GB" sz="3600" dirty="0"/>
              <a:t>Family Based Treatment and </a:t>
            </a:r>
            <a:r>
              <a:rPr lang="en-GB" sz="3600" dirty="0" err="1"/>
              <a:t>CBTe</a:t>
            </a:r>
            <a:r>
              <a:rPr lang="en-GB" sz="3600" dirty="0"/>
              <a:t>?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 parents have a less significant role than in Family Based Treatment? )</a:t>
            </a:r>
          </a:p>
          <a:p>
            <a:pPr algn="ctr"/>
            <a:endParaRPr lang="en-GB" sz="4000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62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parents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268326"/>
            <a:ext cx="5157787" cy="823912"/>
          </a:xfrm>
        </p:spPr>
        <p:txBody>
          <a:bodyPr/>
          <a:lstStyle/>
          <a:p>
            <a:r>
              <a:rPr lang="en-GB" dirty="0"/>
              <a:t>FBT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9788" y="2092238"/>
            <a:ext cx="5157787" cy="409742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Externalise the problem</a:t>
            </a:r>
          </a:p>
          <a:p>
            <a:r>
              <a:rPr lang="en-GB" dirty="0"/>
              <a:t>Meal table- instructions and encouragement</a:t>
            </a:r>
          </a:p>
          <a:p>
            <a:r>
              <a:rPr lang="en-GB" dirty="0"/>
              <a:t>Diet plan- given to patient</a:t>
            </a:r>
          </a:p>
          <a:p>
            <a:r>
              <a:rPr lang="en-GB" dirty="0"/>
              <a:t>Supported meals</a:t>
            </a:r>
          </a:p>
          <a:p>
            <a:r>
              <a:rPr lang="en-GB" dirty="0"/>
              <a:t>Reflect on </a:t>
            </a:r>
          </a:p>
          <a:p>
            <a:pPr lvl="1"/>
            <a:r>
              <a:rPr lang="en-GB" dirty="0"/>
              <a:t>styles of parenting (boundaries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Family attitudes towards food</a:t>
            </a:r>
          </a:p>
          <a:p>
            <a:r>
              <a:rPr lang="en-GB" dirty="0"/>
              <a:t>Collaborate with therapy team</a:t>
            </a:r>
          </a:p>
          <a:p>
            <a:pPr lvl="1"/>
            <a:r>
              <a:rPr lang="en-GB" dirty="0"/>
              <a:t>Therapy team comprises of professional and parents</a:t>
            </a:r>
          </a:p>
          <a:p>
            <a:pPr lvl="1"/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173142"/>
            <a:ext cx="5183188" cy="823912"/>
          </a:xfrm>
        </p:spPr>
        <p:txBody>
          <a:bodyPr/>
          <a:lstStyle/>
          <a:p>
            <a:r>
              <a:rPr lang="en-GB" dirty="0" err="1"/>
              <a:t>CBTe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434666" y="1997054"/>
            <a:ext cx="4920721" cy="419260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Externalise the problem</a:t>
            </a:r>
          </a:p>
          <a:p>
            <a:r>
              <a:rPr lang="en-GB" dirty="0"/>
              <a:t>Meal table- encouragement and curiosity</a:t>
            </a:r>
          </a:p>
          <a:p>
            <a:r>
              <a:rPr lang="en-GB" dirty="0"/>
              <a:t>Diet plan- designed with patient</a:t>
            </a:r>
          </a:p>
          <a:p>
            <a:r>
              <a:rPr lang="en-GB" dirty="0"/>
              <a:t>Supported meals and assisted meals</a:t>
            </a:r>
          </a:p>
          <a:p>
            <a:r>
              <a:rPr lang="en-GB" dirty="0"/>
              <a:t>Guidance regarding use of</a:t>
            </a:r>
          </a:p>
          <a:p>
            <a:pPr lvl="1"/>
            <a:r>
              <a:rPr lang="en-GB" dirty="0"/>
              <a:t>Ideas from therapy sessions</a:t>
            </a:r>
          </a:p>
          <a:p>
            <a:pPr lvl="1"/>
            <a:r>
              <a:rPr lang="en-GB" dirty="0" err="1"/>
              <a:t>CBTe</a:t>
            </a:r>
            <a:r>
              <a:rPr lang="en-GB" dirty="0"/>
              <a:t> folder or self monitoring</a:t>
            </a:r>
          </a:p>
          <a:p>
            <a:r>
              <a:rPr lang="en-GB" dirty="0"/>
              <a:t>Collaborate with Therapy team</a:t>
            </a:r>
          </a:p>
          <a:p>
            <a:pPr lvl="1"/>
            <a:r>
              <a:rPr lang="en-GB" dirty="0"/>
              <a:t>Therapy team comprises patient, professionals (and parents)</a:t>
            </a:r>
          </a:p>
        </p:txBody>
      </p:sp>
    </p:spTree>
    <p:extLst>
      <p:ext uri="{BB962C8B-B14F-4D97-AF65-F5344CB8AC3E}">
        <p14:creationId xmlns:p14="http://schemas.microsoft.com/office/powerpoint/2010/main" val="284717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Reflection/ Discussion / Questions</a:t>
            </a:r>
          </a:p>
        </p:txBody>
      </p:sp>
    </p:spTree>
    <p:extLst>
      <p:ext uri="{BB962C8B-B14F-4D97-AF65-F5344CB8AC3E}">
        <p14:creationId xmlns:p14="http://schemas.microsoft.com/office/powerpoint/2010/main" val="179970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438</Words>
  <Application>Microsoft Office PowerPoint</Application>
  <PresentationFormat>Widescreen</PresentationFormat>
  <Paragraphs>91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FAMILY INPUT</vt:lpstr>
      <vt:lpstr>PowerPoint Presentation</vt:lpstr>
      <vt:lpstr>PowerPoint Presentation</vt:lpstr>
      <vt:lpstr>Family formulation</vt:lpstr>
      <vt:lpstr>PowerPoint Presentation</vt:lpstr>
      <vt:lpstr>PowerPoint Presentation</vt:lpstr>
      <vt:lpstr>PowerPoint Presentation</vt:lpstr>
      <vt:lpstr>Role of parents</vt:lpstr>
      <vt:lpstr>Reflection/ Discussion / Questions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INPUT</dc:title>
  <dc:creator>Scrivens Rebecca (RNU) Oxford Health</dc:creator>
  <cp:lastModifiedBy>Creighton Janet (RNU) Oxford Health</cp:lastModifiedBy>
  <cp:revision>23</cp:revision>
  <cp:lastPrinted>2018-06-20T17:59:47Z</cp:lastPrinted>
  <dcterms:created xsi:type="dcterms:W3CDTF">2018-06-20T14:09:07Z</dcterms:created>
  <dcterms:modified xsi:type="dcterms:W3CDTF">2018-06-20T18:07:19Z</dcterms:modified>
</cp:coreProperties>
</file>