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07600-9A13-4A8B-89A4-6DBF3D7830DC}" v="14" dt="2022-01-04T10:32:1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35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9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5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4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6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3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4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316C-AAD8-4B58-AC9F-E51B9B3E96F0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9291-E3B1-4497-85D5-5BC0D07CD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53E484-E8D6-4869-9732-7418A02C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95" y="465664"/>
            <a:ext cx="2206756" cy="1447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5C944-4CA4-44B4-A232-76AA8E521C21}"/>
              </a:ext>
            </a:extLst>
          </p:cNvPr>
          <p:cNvSpPr txBox="1"/>
          <p:nvPr/>
        </p:nvSpPr>
        <p:spPr>
          <a:xfrm>
            <a:off x="2049485" y="2216258"/>
            <a:ext cx="426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Patient story </a:t>
            </a:r>
            <a:r>
              <a:rPr lang="en-GB" dirty="0"/>
              <a:t>: Learning disability forensic 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5A684-FD71-4893-914A-7D1F5FB82237}"/>
              </a:ext>
            </a:extLst>
          </p:cNvPr>
          <p:cNvSpPr txBox="1"/>
          <p:nvPr/>
        </p:nvSpPr>
        <p:spPr>
          <a:xfrm>
            <a:off x="1983783" y="5381371"/>
            <a:ext cx="4262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the story will be presented:</a:t>
            </a:r>
          </a:p>
          <a:p>
            <a:endParaRPr lang="en-GB" dirty="0"/>
          </a:p>
          <a:p>
            <a:r>
              <a:rPr lang="en-GB" dirty="0"/>
              <a:t>You will see a co-produced presentation about Evenlode Voices group. The group have agreed that this will be presented by Rachel Miller.</a:t>
            </a:r>
          </a:p>
          <a:p>
            <a:endParaRPr lang="en-GB" dirty="0"/>
          </a:p>
          <a:p>
            <a:r>
              <a:rPr lang="en-GB" dirty="0"/>
              <a:t>Evenlode voices is a patient group who meet every week. They work together to improve the ward and service.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5BA38-8941-47B1-BD27-83705591E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9" y="2216258"/>
            <a:ext cx="1277289" cy="127728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9938FBB-CD97-479C-A9A6-7B5AD8A9E2AD}"/>
              </a:ext>
            </a:extLst>
          </p:cNvPr>
          <p:cNvSpPr/>
          <p:nvPr/>
        </p:nvSpPr>
        <p:spPr>
          <a:xfrm>
            <a:off x="1114123" y="1549831"/>
            <a:ext cx="976393" cy="66642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My story</a:t>
            </a:r>
          </a:p>
        </p:txBody>
      </p:sp>
      <p:pic>
        <p:nvPicPr>
          <p:cNvPr id="9" name="Picture 8" descr="A person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FEB23D3E-35C1-4FAE-A766-55CEEFA8A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3" y="3647419"/>
            <a:ext cx="1070416" cy="1070416"/>
          </a:xfrm>
          <a:prstGeom prst="rect">
            <a:avLst/>
          </a:prstGeom>
        </p:spPr>
      </p:pic>
      <p:pic>
        <p:nvPicPr>
          <p:cNvPr id="15" name="Picture 14" descr="A picture containing text, person, monitor, electronics&#10;&#10;Description automatically generated">
            <a:extLst>
              <a:ext uri="{FF2B5EF4-FFF2-40B4-BE49-F238E27FC236}">
                <a16:creationId xmlns:a16="http://schemas.microsoft.com/office/drawing/2014/main" id="{47325D35-26F9-4722-8D49-7D141AC3C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9" y="5381371"/>
            <a:ext cx="1054918" cy="1054918"/>
          </a:xfrm>
          <a:prstGeom prst="rect">
            <a:avLst/>
          </a:prstGeom>
        </p:spPr>
      </p:pic>
      <p:pic>
        <p:nvPicPr>
          <p:cNvPr id="17" name="Picture 1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941B52C-FA9B-47A2-A7FD-C6AA1A57E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" y="8665940"/>
            <a:ext cx="1551440" cy="1551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9015E-9ADF-4A8C-8632-68E12027B477}"/>
              </a:ext>
            </a:extLst>
          </p:cNvPr>
          <p:cNvSpPr txBox="1"/>
          <p:nvPr/>
        </p:nvSpPr>
        <p:spPr>
          <a:xfrm>
            <a:off x="2090516" y="3800680"/>
            <a:ext cx="341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be presented at Trust board 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70E33-C4BD-47C5-92E6-98031829BD5A}"/>
              </a:ext>
            </a:extLst>
          </p:cNvPr>
          <p:cNvSpPr txBox="1"/>
          <p:nvPr/>
        </p:nvSpPr>
        <p:spPr>
          <a:xfrm>
            <a:off x="1983783" y="8805073"/>
            <a:ext cx="426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is the story about?</a:t>
            </a:r>
          </a:p>
          <a:p>
            <a:r>
              <a:rPr lang="en-GB" dirty="0"/>
              <a:t>The story is about a few of the pieces of work the group have worked on and would like to tell you about.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94496-E004-4327-8DD1-ED803DCD0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784" y="2461346"/>
            <a:ext cx="152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A339FD-3C11-4544-A3E9-4573A9649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03" y="6947486"/>
            <a:ext cx="1524000" cy="1524000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04195087-38F2-409F-9E52-5DB788037418}"/>
              </a:ext>
            </a:extLst>
          </p:cNvPr>
          <p:cNvSpPr/>
          <p:nvPr/>
        </p:nvSpPr>
        <p:spPr>
          <a:xfrm>
            <a:off x="338403" y="6733309"/>
            <a:ext cx="395160" cy="3665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2B1A2F1-DB72-40BD-B696-0C0CD85EDAEE}"/>
              </a:ext>
            </a:extLst>
          </p:cNvPr>
          <p:cNvSpPr/>
          <p:nvPr/>
        </p:nvSpPr>
        <p:spPr>
          <a:xfrm>
            <a:off x="886010" y="6534088"/>
            <a:ext cx="395160" cy="494166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CDC024A-FF2C-4C8B-BA4D-6EB4A47B3CE4}"/>
              </a:ext>
            </a:extLst>
          </p:cNvPr>
          <p:cNvSpPr/>
          <p:nvPr/>
        </p:nvSpPr>
        <p:spPr>
          <a:xfrm>
            <a:off x="1330352" y="6621239"/>
            <a:ext cx="422415" cy="478586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79DC25-83FA-4206-AB2D-9EDFEC9D4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629" y="4321127"/>
            <a:ext cx="762000" cy="76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E8FD8B-CAE9-4431-8C39-531F9ADBD1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0395" y="4310597"/>
            <a:ext cx="762000" cy="76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C3FFE5-2964-4D2F-AB47-C5928F0079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123" y="8797733"/>
            <a:ext cx="501898" cy="5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9CACA-16AF-4561-9FF9-AED808BF5D9A}"/>
              </a:ext>
            </a:extLst>
          </p:cNvPr>
          <p:cNvSpPr txBox="1"/>
          <p:nvPr/>
        </p:nvSpPr>
        <p:spPr>
          <a:xfrm>
            <a:off x="2489200" y="928133"/>
            <a:ext cx="3797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About the service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Evenlode is a secure hospital ward.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Evenlodes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patients are: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 men with a learning disability.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 have a history of offending. -They may also have mental health problems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autism.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on a stage&#10;&#10;Description automatically generated">
            <a:extLst>
              <a:ext uri="{FF2B5EF4-FFF2-40B4-BE49-F238E27FC236}">
                <a16:creationId xmlns:a16="http://schemas.microsoft.com/office/drawing/2014/main" id="{A50C0C5B-F290-489C-AED5-CDDFDA60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8133"/>
            <a:ext cx="1523999" cy="1346144"/>
          </a:xfrm>
          <a:prstGeom prst="rect">
            <a:avLst/>
          </a:prstGeom>
        </p:spPr>
      </p:pic>
      <p:pic>
        <p:nvPicPr>
          <p:cNvPr id="2050" name="Picture 2" descr="Dentist and Nurse 2">
            <a:extLst>
              <a:ext uri="{FF2B5EF4-FFF2-40B4-BE49-F238E27FC236}">
                <a16:creationId xmlns:a16="http://schemas.microsoft.com/office/drawing/2014/main" id="{B20B9103-E353-4F65-8107-1AF2A2AF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" y="2942402"/>
            <a:ext cx="241495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D5F88-EB6E-4F3B-A3B3-54F83F718A65}"/>
              </a:ext>
            </a:extLst>
          </p:cNvPr>
          <p:cNvSpPr txBox="1"/>
          <p:nvPr/>
        </p:nvSpPr>
        <p:spPr>
          <a:xfrm>
            <a:off x="2432050" y="2998624"/>
            <a:ext cx="391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About the staff and the treatment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 include Occupational Therapists, nurses, social workers, Psychiatrists, health care assistants, pharmacy a ward manager and matron.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are helped to care for themselves. So that they can become as  independent as possible.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they have a mental illness or Autism support/treatment is provided for this.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hallenging Behaviour">
            <a:extLst>
              <a:ext uri="{FF2B5EF4-FFF2-40B4-BE49-F238E27FC236}">
                <a16:creationId xmlns:a16="http://schemas.microsoft.com/office/drawing/2014/main" id="{7E02FF28-54F8-4D97-9188-DAB4D4D8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3" y="7244912"/>
            <a:ext cx="1843454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C0F423-C3D7-490C-B55D-76543DC04D2B}"/>
              </a:ext>
            </a:extLst>
          </p:cNvPr>
          <p:cNvSpPr txBox="1"/>
          <p:nvPr/>
        </p:nvSpPr>
        <p:spPr>
          <a:xfrm>
            <a:off x="2351940" y="6968942"/>
            <a:ext cx="42921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Challenges for the service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lots of times on the ward when something happens and someone is physically or verbally aggressive..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ward is trying to reduce the amount of time this happens by improving the way it supports patients. The ward uses a positive behaviour support approach.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-The patients often have communication difficulties.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--The patients are encouraged to be as involved as possible in planning their care.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7580B-F62B-499F-BA01-56EB2F677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4771391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34531-8CB2-4AB6-9C46-95D474A8A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89992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181A8-4B6E-443C-BF99-2C0E2129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74" y="3146001"/>
            <a:ext cx="15240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7DAEE-B3B8-4DA6-A912-A145F3E10556}"/>
              </a:ext>
            </a:extLst>
          </p:cNvPr>
          <p:cNvSpPr txBox="1"/>
          <p:nvPr/>
        </p:nvSpPr>
        <p:spPr>
          <a:xfrm>
            <a:off x="2564476" y="1541027"/>
            <a:ext cx="34331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-The High Dependency area is in need of improvement and building work has started.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-The Evenlode garden will hopefully be improved once the building work has been completed.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457AB-5270-4692-A734-D55A0C575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4" y="1541027"/>
            <a:ext cx="1524000" cy="152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26C12A-886C-4FAC-B81D-A33BDF9202ED}"/>
              </a:ext>
            </a:extLst>
          </p:cNvPr>
          <p:cNvSpPr txBox="1"/>
          <p:nvPr/>
        </p:nvSpPr>
        <p:spPr>
          <a:xfrm>
            <a:off x="2564476" y="4838007"/>
            <a:ext cx="35869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Positive Changes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-The Sensory Room has been installed.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-The gentlemen are able to cook their lunches and eat together again.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-Evenlode Voices is now able to meet in person again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Rachel Miller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Experience and Involvement lead , Learning Disabilities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6400-F5D6-4C1B-AD45-4504F027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74" y="551688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357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Miller Rachel (RNU) Oxford Health</cp:lastModifiedBy>
  <cp:revision>18</cp:revision>
  <dcterms:created xsi:type="dcterms:W3CDTF">2021-12-31T08:42:31Z</dcterms:created>
  <dcterms:modified xsi:type="dcterms:W3CDTF">2022-03-15T10:02:00Z</dcterms:modified>
</cp:coreProperties>
</file>