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38" d="100"/>
          <a:sy n="38" d="100"/>
        </p:scale>
        <p:origin x="22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keinen Katariina (RNU) Oxford Health" userId="16d39c8a-9008-469a-a3e3-97459d82f045" providerId="ADAL" clId="{2969DBBD-BC57-4126-9527-4B6FB3E4D098}"/>
    <pc:docChg chg="modSld">
      <pc:chgData name="Valkeinen Katariina (RNU) Oxford Health" userId="16d39c8a-9008-469a-a3e3-97459d82f045" providerId="ADAL" clId="{2969DBBD-BC57-4126-9527-4B6FB3E4D098}" dt="2022-09-06T13:53:24.993" v="11" actId="20577"/>
      <pc:docMkLst>
        <pc:docMk/>
      </pc:docMkLst>
      <pc:sldChg chg="modSp mod">
        <pc:chgData name="Valkeinen Katariina (RNU) Oxford Health" userId="16d39c8a-9008-469a-a3e3-97459d82f045" providerId="ADAL" clId="{2969DBBD-BC57-4126-9527-4B6FB3E4D098}" dt="2022-09-06T13:53:24.993" v="11" actId="20577"/>
        <pc:sldMkLst>
          <pc:docMk/>
          <pc:sldMk cId="2442157002" sldId="256"/>
        </pc:sldMkLst>
        <pc:spChg chg="mod">
          <ac:chgData name="Valkeinen Katariina (RNU) Oxford Health" userId="16d39c8a-9008-469a-a3e3-97459d82f045" providerId="ADAL" clId="{2969DBBD-BC57-4126-9527-4B6FB3E4D098}" dt="2022-09-06T13:53:24.993" v="11" actId="20577"/>
          <ac:spMkLst>
            <pc:docMk/>
            <pc:sldMk cId="2442157002" sldId="256"/>
            <ac:spMk id="13" creationId="{AC888BAC-81EB-4208-B5D2-F6A8495C694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C9FA-8366-476E-B798-76F391CECBC7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1C05-CA6A-45DF-BB78-B4CA87D34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139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C9FA-8366-476E-B798-76F391CECBC7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1C05-CA6A-45DF-BB78-B4CA87D34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125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C9FA-8366-476E-B798-76F391CECBC7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1C05-CA6A-45DF-BB78-B4CA87D34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84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C9FA-8366-476E-B798-76F391CECBC7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1C05-CA6A-45DF-BB78-B4CA87D34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63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C9FA-8366-476E-B798-76F391CECBC7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1C05-CA6A-45DF-BB78-B4CA87D34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626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C9FA-8366-476E-B798-76F391CECBC7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1C05-CA6A-45DF-BB78-B4CA87D34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773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C9FA-8366-476E-B798-76F391CECBC7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1C05-CA6A-45DF-BB78-B4CA87D34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124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C9FA-8366-476E-B798-76F391CECBC7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1C05-CA6A-45DF-BB78-B4CA87D34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646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C9FA-8366-476E-B798-76F391CECBC7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1C05-CA6A-45DF-BB78-B4CA87D34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345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C9FA-8366-476E-B798-76F391CECBC7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1C05-CA6A-45DF-BB78-B4CA87D34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574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C9FA-8366-476E-B798-76F391CECBC7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1C05-CA6A-45DF-BB78-B4CA87D34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672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5C9FA-8366-476E-B798-76F391CECBC7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51C05-CA6A-45DF-BB78-B4CA87D34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681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oxfordhealth.nhs.uk/wp-content/uploads/2017/04/Annual-Report-and-Accounts-2019-2020_Final.pdf" TargetMode="External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73AA4F9-99EC-4BE0-A8CF-9C78624D01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040" y="667095"/>
            <a:ext cx="2206756" cy="1447803"/>
          </a:xfrm>
          <a:prstGeom prst="rect">
            <a:avLst/>
          </a:prstGeom>
        </p:spPr>
      </p:pic>
      <p:pic>
        <p:nvPicPr>
          <p:cNvPr id="7" name="Picture 6" descr="A picture containing photo, people, person, person&#10;&#10;Description automatically generated">
            <a:extLst>
              <a:ext uri="{FF2B5EF4-FFF2-40B4-BE49-F238E27FC236}">
                <a16:creationId xmlns:a16="http://schemas.microsoft.com/office/drawing/2014/main" id="{97C6EFCF-83BB-4BC6-9608-DB3B1EAA1C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192" y="1892531"/>
            <a:ext cx="890848" cy="89084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384F1C9-F89F-4323-B491-2A9428B206B5}"/>
              </a:ext>
            </a:extLst>
          </p:cNvPr>
          <p:cNvSpPr txBox="1"/>
          <p:nvPr/>
        </p:nvSpPr>
        <p:spPr>
          <a:xfrm>
            <a:off x="1629295" y="1892531"/>
            <a:ext cx="465651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Annual Members Meeting and Annual General</a:t>
            </a:r>
          </a:p>
          <a:p>
            <a:pPr algn="ctr"/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r>
              <a:rPr lang="en-GB" sz="2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September</a:t>
            </a:r>
          </a:p>
          <a:p>
            <a:pPr algn="ctr"/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6pm-8pm </a:t>
            </a:r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0AFB7E28-C84D-4A70-8B3E-A22948122B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201" y="2841565"/>
            <a:ext cx="748839" cy="748839"/>
          </a:xfrm>
          <a:prstGeom prst="rect">
            <a:avLst/>
          </a:prstGeom>
        </p:spPr>
      </p:pic>
      <p:pic>
        <p:nvPicPr>
          <p:cNvPr id="12" name="Picture 11" descr="A clock hanging on the wall&#10;&#10;Description automatically generated">
            <a:extLst>
              <a:ext uri="{FF2B5EF4-FFF2-40B4-BE49-F238E27FC236}">
                <a16:creationId xmlns:a16="http://schemas.microsoft.com/office/drawing/2014/main" id="{E876F891-57BF-4629-970E-C52AF00ED64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690" y="3722531"/>
            <a:ext cx="526042" cy="52604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C888BAC-81EB-4208-B5D2-F6A8495C6941}"/>
              </a:ext>
            </a:extLst>
          </p:cNvPr>
          <p:cNvSpPr txBox="1"/>
          <p:nvPr/>
        </p:nvSpPr>
        <p:spPr>
          <a:xfrm>
            <a:off x="2070415" y="4153568"/>
            <a:ext cx="3933861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Introductions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Welcome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Apologies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absence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Declarations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interest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Minutes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from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last year’s Annual General meeting.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Chair David Walker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Summary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including presentation of </a:t>
            </a: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annual report 2019/20</a:t>
            </a: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  Chief Executive Nick Broughton       </a:t>
            </a:r>
          </a:p>
          <a:p>
            <a:endParaRPr 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3. Presentation of </a:t>
            </a: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annual accounts 2019/20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Director of Finance Mike     McEnaney</a:t>
            </a:r>
          </a:p>
          <a:p>
            <a:endParaRPr 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Auditor’s report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annual report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annual accounts 2019/20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      Grant Thornton UK LLP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Laurelin Griffiths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14" descr="A picture containing photo, people, person, person&#10;&#10;Description automatically generated">
            <a:extLst>
              <a:ext uri="{FF2B5EF4-FFF2-40B4-BE49-F238E27FC236}">
                <a16:creationId xmlns:a16="http://schemas.microsoft.com/office/drawing/2014/main" id="{966C9113-EA6D-4C90-8954-ED185E825E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249" y="4571905"/>
            <a:ext cx="1349524" cy="1349524"/>
          </a:xfrm>
          <a:prstGeom prst="rect">
            <a:avLst/>
          </a:prstGeom>
        </p:spPr>
      </p:pic>
      <p:pic>
        <p:nvPicPr>
          <p:cNvPr id="17" name="Picture 16" descr="A picture containing clock&#10;&#10;Description automatically generated">
            <a:extLst>
              <a:ext uri="{FF2B5EF4-FFF2-40B4-BE49-F238E27FC236}">
                <a16:creationId xmlns:a16="http://schemas.microsoft.com/office/drawing/2014/main" id="{7CB96689-69C2-4408-8137-753C92D374F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55" y="6138932"/>
            <a:ext cx="1205046" cy="1205046"/>
          </a:xfrm>
          <a:prstGeom prst="rect">
            <a:avLst/>
          </a:prstGeom>
        </p:spPr>
      </p:pic>
      <p:pic>
        <p:nvPicPr>
          <p:cNvPr id="19" name="Picture 18" descr="A person wearing a suit and tie&#10;&#10;Description automatically generated">
            <a:extLst>
              <a:ext uri="{FF2B5EF4-FFF2-40B4-BE49-F238E27FC236}">
                <a16:creationId xmlns:a16="http://schemas.microsoft.com/office/drawing/2014/main" id="{DD1D8786-2B93-40EE-B0D7-F142593D129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833" y="9183356"/>
            <a:ext cx="1205046" cy="1205046"/>
          </a:xfrm>
          <a:prstGeom prst="rect">
            <a:avLst/>
          </a:prstGeom>
        </p:spPr>
      </p:pic>
      <p:pic>
        <p:nvPicPr>
          <p:cNvPr id="22" name="Picture 21" descr="A clock hanging on the wall&#10;&#10;Description automatically generated">
            <a:extLst>
              <a:ext uri="{FF2B5EF4-FFF2-40B4-BE49-F238E27FC236}">
                <a16:creationId xmlns:a16="http://schemas.microsoft.com/office/drawing/2014/main" id="{BCFC3BB4-BA90-4166-B0CC-9C73764387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451" y="5146057"/>
            <a:ext cx="535388" cy="535388"/>
          </a:xfrm>
          <a:prstGeom prst="rect">
            <a:avLst/>
          </a:prstGeom>
        </p:spPr>
      </p:pic>
      <p:pic>
        <p:nvPicPr>
          <p:cNvPr id="24" name="Picture 23" descr="A clock hanging on the wall&#10;&#10;Description automatically generated">
            <a:extLst>
              <a:ext uri="{FF2B5EF4-FFF2-40B4-BE49-F238E27FC236}">
                <a16:creationId xmlns:a16="http://schemas.microsoft.com/office/drawing/2014/main" id="{65E05E57-C295-449F-A3D0-4AAB2452A1F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451" y="6091136"/>
            <a:ext cx="535388" cy="535388"/>
          </a:xfrm>
          <a:prstGeom prst="rect">
            <a:avLst/>
          </a:prstGeom>
        </p:spPr>
      </p:pic>
      <p:pic>
        <p:nvPicPr>
          <p:cNvPr id="26" name="Picture 25" descr="A clock hanging on the wall&#10;&#10;Description automatically generated">
            <a:extLst>
              <a:ext uri="{FF2B5EF4-FFF2-40B4-BE49-F238E27FC236}">
                <a16:creationId xmlns:a16="http://schemas.microsoft.com/office/drawing/2014/main" id="{1A1F5DFD-D6F7-453B-823A-E12B8365467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443" y="7682147"/>
            <a:ext cx="535388" cy="535388"/>
          </a:xfrm>
          <a:prstGeom prst="rect">
            <a:avLst/>
          </a:prstGeom>
        </p:spPr>
      </p:pic>
      <p:pic>
        <p:nvPicPr>
          <p:cNvPr id="28" name="Picture 27" descr="A clock hanging on the wall&#10;&#10;Description automatically generated">
            <a:extLst>
              <a:ext uri="{FF2B5EF4-FFF2-40B4-BE49-F238E27FC236}">
                <a16:creationId xmlns:a16="http://schemas.microsoft.com/office/drawing/2014/main" id="{840E0B16-1CF4-4076-8D27-03697B8FED3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083" y="9035169"/>
            <a:ext cx="535389" cy="535389"/>
          </a:xfrm>
          <a:prstGeom prst="rect">
            <a:avLst/>
          </a:prstGeom>
        </p:spPr>
      </p:pic>
      <p:sp>
        <p:nvSpPr>
          <p:cNvPr id="2" name="Arrow: Right 1">
            <a:extLst>
              <a:ext uri="{FF2B5EF4-FFF2-40B4-BE49-F238E27FC236}">
                <a16:creationId xmlns:a16="http://schemas.microsoft.com/office/drawing/2014/main" id="{A4790CD0-7712-4B92-A282-92C49BF07FEF}"/>
              </a:ext>
            </a:extLst>
          </p:cNvPr>
          <p:cNvSpPr/>
          <p:nvPr/>
        </p:nvSpPr>
        <p:spPr>
          <a:xfrm>
            <a:off x="1192732" y="3869439"/>
            <a:ext cx="270308" cy="2841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1F3BF5-A651-4C3D-966C-22767DF1676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185" y="3735543"/>
            <a:ext cx="579230" cy="579230"/>
          </a:xfrm>
          <a:prstGeom prst="rect">
            <a:avLst/>
          </a:prstGeom>
        </p:spPr>
      </p:pic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6724F49B-83E1-45AA-9294-13B567A816E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08" y="7401227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15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holding a sign&#10;&#10;Description automatically generated">
            <a:extLst>
              <a:ext uri="{FF2B5EF4-FFF2-40B4-BE49-F238E27FC236}">
                <a16:creationId xmlns:a16="http://schemas.microsoft.com/office/drawing/2014/main" id="{C98B0DFE-9E6E-4323-8CA3-FBD21972A9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79" y="2697098"/>
            <a:ext cx="1419225" cy="14192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C3B5F1D-C6DF-4521-956E-45CF0A89A5E7}"/>
              </a:ext>
            </a:extLst>
          </p:cNvPr>
          <p:cNvSpPr txBox="1"/>
          <p:nvPr/>
        </p:nvSpPr>
        <p:spPr>
          <a:xfrm>
            <a:off x="2049779" y="2764285"/>
            <a:ext cx="34956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Presentations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You will be able to ask questions at the end of each presentation.</a:t>
            </a:r>
          </a:p>
        </p:txBody>
      </p:sp>
      <p:pic>
        <p:nvPicPr>
          <p:cNvPr id="8" name="Picture 7" descr="A group of people looking at the camera&#10;&#10;Description automatically generated">
            <a:extLst>
              <a:ext uri="{FF2B5EF4-FFF2-40B4-BE49-F238E27FC236}">
                <a16:creationId xmlns:a16="http://schemas.microsoft.com/office/drawing/2014/main" id="{E36B9173-1F82-40F1-B507-E4AD846441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299" y="4028233"/>
            <a:ext cx="1524000" cy="1524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27121D2-BF42-4EDC-868D-2DCAADA37A5C}"/>
              </a:ext>
            </a:extLst>
          </p:cNvPr>
          <p:cNvSpPr txBox="1"/>
          <p:nvPr/>
        </p:nvSpPr>
        <p:spPr>
          <a:xfrm>
            <a:off x="2052205" y="4245064"/>
            <a:ext cx="35718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6.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Mental Health-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Talking Therapies and our wider population.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Bill Tiplady and team</a:t>
            </a:r>
          </a:p>
        </p:txBody>
      </p:sp>
      <p:pic>
        <p:nvPicPr>
          <p:cNvPr id="11" name="Picture 10" descr="A group of people posing for the camera&#10;&#10;Description automatically generated">
            <a:extLst>
              <a:ext uri="{FF2B5EF4-FFF2-40B4-BE49-F238E27FC236}">
                <a16:creationId xmlns:a16="http://schemas.microsoft.com/office/drawing/2014/main" id="{F3C7C19F-4318-4CA9-A980-CDB7721CD9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08" y="5510974"/>
            <a:ext cx="1524000" cy="15240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CD76CAE-850E-4514-A3E1-83E9DF2F5CDD}"/>
              </a:ext>
            </a:extLst>
          </p:cNvPr>
          <p:cNvSpPr txBox="1"/>
          <p:nvPr/>
        </p:nvSpPr>
        <p:spPr>
          <a:xfrm>
            <a:off x="2019299" y="5960787"/>
            <a:ext cx="37242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Community Services-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children, adults and the future.</a:t>
            </a: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Dr Ben Riley and team</a:t>
            </a:r>
          </a:p>
        </p:txBody>
      </p:sp>
      <p:pic>
        <p:nvPicPr>
          <p:cNvPr id="14" name="Picture 13" descr="A person holding his hand up&#10;&#10;Description automatically generated">
            <a:extLst>
              <a:ext uri="{FF2B5EF4-FFF2-40B4-BE49-F238E27FC236}">
                <a16:creationId xmlns:a16="http://schemas.microsoft.com/office/drawing/2014/main" id="{CB9CB3AE-089F-40E4-B3CC-815D5A1BA75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79" y="7034974"/>
            <a:ext cx="1524000" cy="15240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5EE30D9-6322-4C40-88CB-91009DA128AE}"/>
              </a:ext>
            </a:extLst>
          </p:cNvPr>
          <p:cNvSpPr txBox="1"/>
          <p:nvPr/>
        </p:nvSpPr>
        <p:spPr>
          <a:xfrm>
            <a:off x="2114550" y="7119638"/>
            <a:ext cx="3848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8.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- Achievements, increasing patient and staff participation.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Prof. John Geddes and team</a:t>
            </a:r>
          </a:p>
        </p:txBody>
      </p:sp>
      <p:pic>
        <p:nvPicPr>
          <p:cNvPr id="17" name="Picture 16" descr="A clock hanging on the wall&#10;&#10;Description automatically generated">
            <a:extLst>
              <a:ext uri="{FF2B5EF4-FFF2-40B4-BE49-F238E27FC236}">
                <a16:creationId xmlns:a16="http://schemas.microsoft.com/office/drawing/2014/main" id="{CDEF4882-3F3E-4B72-A4CC-37619D08A5C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2624" y="4786314"/>
            <a:ext cx="572095" cy="572095"/>
          </a:xfrm>
          <a:prstGeom prst="rect">
            <a:avLst/>
          </a:prstGeom>
        </p:spPr>
      </p:pic>
      <p:pic>
        <p:nvPicPr>
          <p:cNvPr id="19" name="Picture 18" descr="A clock is shown at the time&#10;&#10;Description automatically generated">
            <a:extLst>
              <a:ext uri="{FF2B5EF4-FFF2-40B4-BE49-F238E27FC236}">
                <a16:creationId xmlns:a16="http://schemas.microsoft.com/office/drawing/2014/main" id="{2F003115-A8B4-4C53-81F9-A876F8120E4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8825" y="6300129"/>
            <a:ext cx="538461" cy="538461"/>
          </a:xfrm>
          <a:prstGeom prst="rect">
            <a:avLst/>
          </a:prstGeom>
        </p:spPr>
      </p:pic>
      <p:pic>
        <p:nvPicPr>
          <p:cNvPr id="21" name="Picture 20" descr="A clock hanging on the wall&#10;&#10;Description automatically generated">
            <a:extLst>
              <a:ext uri="{FF2B5EF4-FFF2-40B4-BE49-F238E27FC236}">
                <a16:creationId xmlns:a16="http://schemas.microsoft.com/office/drawing/2014/main" id="{24F98593-B735-4FC9-A933-8CB39CE3BE2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6570" y="7719802"/>
            <a:ext cx="514350" cy="514350"/>
          </a:xfrm>
          <a:prstGeom prst="rect">
            <a:avLst/>
          </a:prstGeom>
        </p:spPr>
      </p:pic>
      <p:pic>
        <p:nvPicPr>
          <p:cNvPr id="23" name="Picture 22" descr="A clock is shown at the time&#10;&#10;Description automatically generated">
            <a:extLst>
              <a:ext uri="{FF2B5EF4-FFF2-40B4-BE49-F238E27FC236}">
                <a16:creationId xmlns:a16="http://schemas.microsoft.com/office/drawing/2014/main" id="{3CC342B5-0974-4A54-A5C0-F8EA8DF3E0F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6666" y="8882062"/>
            <a:ext cx="514351" cy="514351"/>
          </a:xfrm>
          <a:prstGeom prst="rect">
            <a:avLst/>
          </a:prstGeom>
        </p:spPr>
      </p:pic>
      <p:pic>
        <p:nvPicPr>
          <p:cNvPr id="25" name="Picture 24" descr="A person that is standing in the dark&#10;&#10;Description automatically generated">
            <a:extLst>
              <a:ext uri="{FF2B5EF4-FFF2-40B4-BE49-F238E27FC236}">
                <a16:creationId xmlns:a16="http://schemas.microsoft.com/office/drawing/2014/main" id="{39FB13B9-59AF-402E-A6D4-D94B39F2637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83" y="8429625"/>
            <a:ext cx="1419226" cy="1419226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034D2391-77C8-46C0-9E04-065F8FA88290}"/>
              </a:ext>
            </a:extLst>
          </p:cNvPr>
          <p:cNvSpPr txBox="1"/>
          <p:nvPr/>
        </p:nvSpPr>
        <p:spPr>
          <a:xfrm>
            <a:off x="2105025" y="8859309"/>
            <a:ext cx="37242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Final thoughts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on what we have heard.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Chair</a:t>
            </a:r>
          </a:p>
        </p:txBody>
      </p:sp>
      <p:pic>
        <p:nvPicPr>
          <p:cNvPr id="28" name="Picture 27" descr="A person that is standing in the dark&#10;&#10;Description automatically generated">
            <a:extLst>
              <a:ext uri="{FF2B5EF4-FFF2-40B4-BE49-F238E27FC236}">
                <a16:creationId xmlns:a16="http://schemas.microsoft.com/office/drawing/2014/main" id="{43236BC9-4E55-4203-BBD8-DA9E702678A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79" y="9975804"/>
            <a:ext cx="1034416" cy="1034416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CA3CBA3F-E069-4543-96E6-A9593CC78686}"/>
              </a:ext>
            </a:extLst>
          </p:cNvPr>
          <p:cNvSpPr txBox="1"/>
          <p:nvPr/>
        </p:nvSpPr>
        <p:spPr>
          <a:xfrm>
            <a:off x="2019299" y="10148555"/>
            <a:ext cx="374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10.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of meeting.</a:t>
            </a:r>
          </a:p>
        </p:txBody>
      </p:sp>
      <p:pic>
        <p:nvPicPr>
          <p:cNvPr id="31" name="Picture 30" descr="A clock is shown at the time&#10;&#10;Description automatically generated">
            <a:extLst>
              <a:ext uri="{FF2B5EF4-FFF2-40B4-BE49-F238E27FC236}">
                <a16:creationId xmlns:a16="http://schemas.microsoft.com/office/drawing/2014/main" id="{8766C628-4D79-4DD3-8E96-70D2F57848C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6569" y="9958508"/>
            <a:ext cx="514351" cy="51435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D8A69E6-C288-4918-ACE1-87ED787BC363}"/>
              </a:ext>
            </a:extLst>
          </p:cNvPr>
          <p:cNvSpPr txBox="1"/>
          <p:nvPr/>
        </p:nvSpPr>
        <p:spPr>
          <a:xfrm>
            <a:off x="2114550" y="914400"/>
            <a:ext cx="3848100" cy="1781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on the 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annual report, annual accounts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auditor’s report</a:t>
            </a:r>
            <a:endParaRPr lang="en-GB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from 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Governors</a:t>
            </a:r>
            <a:endParaRPr lang="en-GB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from members of the 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public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 descr="A clock is shown at the time&#10;&#10;Description automatically generated">
            <a:extLst>
              <a:ext uri="{FF2B5EF4-FFF2-40B4-BE49-F238E27FC236}">
                <a16:creationId xmlns:a16="http://schemas.microsoft.com/office/drawing/2014/main" id="{9E0118F0-B753-4EDE-AB47-ECEBEFB419B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9330" y="2022107"/>
            <a:ext cx="535389" cy="535389"/>
          </a:xfrm>
          <a:prstGeom prst="rect">
            <a:avLst/>
          </a:prstGeom>
        </p:spPr>
      </p:pic>
      <p:pic>
        <p:nvPicPr>
          <p:cNvPr id="22" name="Picture 21" descr="A person wearing a suit and tie&#10;&#10;Description automatically generated">
            <a:extLst>
              <a:ext uri="{FF2B5EF4-FFF2-40B4-BE49-F238E27FC236}">
                <a16:creationId xmlns:a16="http://schemas.microsoft.com/office/drawing/2014/main" id="{202923D5-C92C-4F31-B442-F325C9C9315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7" y="982588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510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983754C12A534486FAF6E4B0F19A7B" ma:contentTypeVersion="13" ma:contentTypeDescription="Create a new document." ma:contentTypeScope="" ma:versionID="e2eee2629535ed82ceb4dd15c8befd9c">
  <xsd:schema xmlns:xsd="http://www.w3.org/2001/XMLSchema" xmlns:xs="http://www.w3.org/2001/XMLSchema" xmlns:p="http://schemas.microsoft.com/office/2006/metadata/properties" xmlns:ns3="a1600116-b72d-43b1-9bab-9ab5708105a8" xmlns:ns4="9f1d8c2d-0f98-4249-a07f-1e885ae191a1" targetNamespace="http://schemas.microsoft.com/office/2006/metadata/properties" ma:root="true" ma:fieldsID="f4c722d599999e163006f20ca758eb7b" ns3:_="" ns4:_="">
    <xsd:import namespace="a1600116-b72d-43b1-9bab-9ab5708105a8"/>
    <xsd:import namespace="9f1d8c2d-0f98-4249-a07f-1e885ae191a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00116-b72d-43b1-9bab-9ab5708105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1d8c2d-0f98-4249-a07f-1e885ae191a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6303FBD-30BB-4FC6-BB3A-42B30D37A2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600116-b72d-43b1-9bab-9ab5708105a8"/>
    <ds:schemaRef ds:uri="9f1d8c2d-0f98-4249-a07f-1e885ae191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A06DCE7-71C1-4173-8CA9-E0BABE271A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73B286-802B-46AF-A54A-8D78E850359A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a1600116-b72d-43b1-9bab-9ab5708105a8"/>
    <ds:schemaRef ds:uri="http://purl.org/dc/terms/"/>
    <ds:schemaRef ds:uri="9f1d8c2d-0f98-4249-a07f-1e885ae191a1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1198</TotalTime>
  <Words>189</Words>
  <Application>Microsoft Office PowerPoint</Application>
  <PresentationFormat>Widescreen</PresentationFormat>
  <Paragraphs>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Miller Rachel (RNU) Oxford Health</dc:creator>
  <cp:lastModifiedBy>Valkeinen Katariina (RNU) Oxford Health</cp:lastModifiedBy>
  <cp:revision>9</cp:revision>
  <dcterms:created xsi:type="dcterms:W3CDTF">2020-09-17T13:17:11Z</dcterms:created>
  <dcterms:modified xsi:type="dcterms:W3CDTF">2022-09-06T13:53:27Z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0x010100A5983754C12A534486FAF6E4B0F19A7B</vt:lpwstr>
  </property>
</Properties>
</file>