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notesMasterIdLst>
    <p:notesMasterId r:id="rId20"/>
  </p:notesMasterIdLst>
  <p:sldIdLst>
    <p:sldId id="324" r:id="rId5"/>
    <p:sldId id="1183" r:id="rId6"/>
    <p:sldId id="1197" r:id="rId7"/>
    <p:sldId id="1198" r:id="rId8"/>
    <p:sldId id="1187" r:id="rId9"/>
    <p:sldId id="1184" r:id="rId10"/>
    <p:sldId id="1192" r:id="rId11"/>
    <p:sldId id="1188" r:id="rId12"/>
    <p:sldId id="1193" r:id="rId13"/>
    <p:sldId id="1189" r:id="rId14"/>
    <p:sldId id="1194" r:id="rId15"/>
    <p:sldId id="1190" r:id="rId16"/>
    <p:sldId id="1195" r:id="rId17"/>
    <p:sldId id="1191" r:id="rId18"/>
    <p:sldId id="1196" r:id="rId1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5615A5EA-1B1E-4828-85D5-08675C980501}">
          <p14:sldIdLst>
            <p14:sldId id="324"/>
            <p14:sldId id="1183"/>
            <p14:sldId id="1197"/>
            <p14:sldId id="1198"/>
            <p14:sldId id="1187"/>
            <p14:sldId id="1184"/>
            <p14:sldId id="1192"/>
            <p14:sldId id="1188"/>
            <p14:sldId id="1193"/>
            <p14:sldId id="1189"/>
            <p14:sldId id="1194"/>
            <p14:sldId id="1190"/>
            <p14:sldId id="1195"/>
            <p14:sldId id="1191"/>
            <p14:sldId id="119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i Sarah (RNU) Oxford Health" initials="AS(OH" lastIdx="1" clrIdx="0">
    <p:extLst>
      <p:ext uri="{19B8F6BF-5375-455C-9EA6-DF929625EA0E}">
        <p15:presenceInfo xmlns:p15="http://schemas.microsoft.com/office/powerpoint/2012/main" userId="S::Sarah.Amani@oxfordhealth.nhs.uk::86b59aac-344f-4edd-bec1-492e139313f3" providerId="AD"/>
      </p:ext>
    </p:extLst>
  </p:cmAuthor>
  <p:cmAuthor id="2" name="Crofts Marie (RNU) Oxford Health" initials="CM(OH" lastIdx="1" clrIdx="1">
    <p:extLst>
      <p:ext uri="{19B8F6BF-5375-455C-9EA6-DF929625EA0E}">
        <p15:presenceInfo xmlns:p15="http://schemas.microsoft.com/office/powerpoint/2012/main" userId="S::Marie.Crofts@oxfordhealth.nhs.uk::a463fce7-b23f-4952-abf0-67cc4013f1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6F"/>
    <a:srgbClr val="5287B7"/>
    <a:srgbClr val="002648"/>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3F9D12-0E81-4473-9568-8657A526AE48}" v="78" dt="2023-01-20T19:18:31.7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134" autoAdjust="0"/>
    <p:restoredTop sz="89932" autoAdjust="0"/>
  </p:normalViewPr>
  <p:slideViewPr>
    <p:cSldViewPr>
      <p:cViewPr varScale="1">
        <p:scale>
          <a:sx n="54" d="100"/>
          <a:sy n="54" d="100"/>
        </p:scale>
        <p:origin x="56" y="43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diagrams/_rels/data3.xml.rels><?xml version="1.0" encoding="UTF-8" standalone="yes"?>
<Relationships xmlns="http://schemas.openxmlformats.org/package/2006/relationships"><Relationship Id="rId1" Type="http://schemas.openxmlformats.org/officeDocument/2006/relationships/image" Target="../media/image4.png"/></Relationships>
</file>

<file path=ppt/diagrams/_rels/data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image" Target="../media/image5.png"/></Relationships>
</file>

<file path=ppt/diagrams/_rels/data5.xml.rels><?xml version="1.0" encoding="UTF-8" standalone="yes"?>
<Relationships xmlns="http://schemas.openxmlformats.org/package/2006/relationships"><Relationship Id="rId1" Type="http://schemas.openxmlformats.org/officeDocument/2006/relationships/image" Target="../media/image6.png"/></Relationships>
</file>

<file path=ppt/diagrams/_rels/data6.xml.rels><?xml version="1.0" encoding="UTF-8" standalone="yes"?>
<Relationships xmlns="http://schemas.openxmlformats.org/package/2006/relationships"><Relationship Id="rId1" Type="http://schemas.openxmlformats.org/officeDocument/2006/relationships/image" Target="../media/image7.png"/></Relationships>
</file>

<file path=ppt/diagrams/_rels/data7.xml.rels><?xml version="1.0" encoding="UTF-8" standalone="yes"?>
<Relationships xmlns="http://schemas.openxmlformats.org/package/2006/relationships"><Relationship Id="rId1" Type="http://schemas.openxmlformats.org/officeDocument/2006/relationships/image" Target="../media/image8.png"/></Relationships>
</file>

<file path=ppt/diagrams/_rels/drawing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diagrams/_rels/drawing3.xml.rels><?xml version="1.0" encoding="UTF-8" standalone="yes"?>
<Relationships xmlns="http://schemas.openxmlformats.org/package/2006/relationships"><Relationship Id="rId1" Type="http://schemas.openxmlformats.org/officeDocument/2006/relationships/image" Target="../media/image4.png"/></Relationships>
</file>

<file path=ppt/diagrams/_rels/drawing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image" Target="../media/image5.png"/></Relationships>
</file>

<file path=ppt/diagrams/_rels/drawing5.xml.rels><?xml version="1.0" encoding="UTF-8" standalone="yes"?>
<Relationships xmlns="http://schemas.openxmlformats.org/package/2006/relationships"><Relationship Id="rId1" Type="http://schemas.openxmlformats.org/officeDocument/2006/relationships/image" Target="../media/image6.png"/></Relationships>
</file>

<file path=ppt/diagrams/_rels/drawing6.xml.rels><?xml version="1.0" encoding="UTF-8" standalone="yes"?>
<Relationships xmlns="http://schemas.openxmlformats.org/package/2006/relationships"><Relationship Id="rId1" Type="http://schemas.openxmlformats.org/officeDocument/2006/relationships/image" Target="../media/image7.png"/></Relationships>
</file>

<file path=ppt/diagrams/_rels/drawing7.xml.rels><?xml version="1.0" encoding="UTF-8" standalone="yes"?>
<Relationships xmlns="http://schemas.openxmlformats.org/package/2006/relationships"><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3BC654-D9AB-46CA-A094-84499B225F25}"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GB"/>
        </a:p>
      </dgm:t>
    </dgm:pt>
    <dgm:pt modelId="{47E24D70-6B42-4E1C-8D60-0BD28B5EACA0}">
      <dgm:prSet phldrT="[Text]" custT="1"/>
      <dgm:spPr/>
      <dgm:t>
        <a:bodyPr/>
        <a:lstStyle/>
        <a:p>
          <a:r>
            <a:rPr lang="en-GB" sz="2000" dirty="0"/>
            <a:t>Delivery of previous strategy ending  2019</a:t>
          </a:r>
        </a:p>
      </dgm:t>
    </dgm:pt>
    <dgm:pt modelId="{1390FAF3-99F7-4BCA-95B4-6A4410968BA3}" type="parTrans" cxnId="{71B3CD49-C0A9-4EA3-9436-F7A01C0B7145}">
      <dgm:prSet/>
      <dgm:spPr/>
      <dgm:t>
        <a:bodyPr/>
        <a:lstStyle/>
        <a:p>
          <a:endParaRPr lang="en-GB"/>
        </a:p>
      </dgm:t>
    </dgm:pt>
    <dgm:pt modelId="{3BC55F95-02AB-430B-B361-8CD415820E24}" type="sibTrans" cxnId="{71B3CD49-C0A9-4EA3-9436-F7A01C0B7145}">
      <dgm:prSet/>
      <dgm:spPr/>
      <dgm:t>
        <a:bodyPr/>
        <a:lstStyle/>
        <a:p>
          <a:endParaRPr lang="en-GB"/>
        </a:p>
      </dgm:t>
    </dgm:pt>
    <dgm:pt modelId="{DD3D8B8E-FC78-4318-BF0D-AEAAC5381939}">
      <dgm:prSet phldrT="[Text]" custT="1"/>
      <dgm:spPr/>
      <dgm:t>
        <a:bodyPr/>
        <a:lstStyle/>
        <a:p>
          <a:r>
            <a:rPr lang="en-GB" sz="2000" dirty="0"/>
            <a:t>Initial workshop Nov 2019</a:t>
          </a:r>
        </a:p>
      </dgm:t>
    </dgm:pt>
    <dgm:pt modelId="{DCB43830-D174-457A-973C-4AA6A5C555A3}" type="parTrans" cxnId="{3E1A8B78-B326-45E8-86B7-4A0140B104CD}">
      <dgm:prSet/>
      <dgm:spPr/>
      <dgm:t>
        <a:bodyPr/>
        <a:lstStyle/>
        <a:p>
          <a:endParaRPr lang="en-GB"/>
        </a:p>
      </dgm:t>
    </dgm:pt>
    <dgm:pt modelId="{D91CB5A5-2672-4F75-8E90-786248B8EA86}" type="sibTrans" cxnId="{3E1A8B78-B326-45E8-86B7-4A0140B104CD}">
      <dgm:prSet/>
      <dgm:spPr/>
      <dgm:t>
        <a:bodyPr/>
        <a:lstStyle/>
        <a:p>
          <a:endParaRPr lang="en-GB"/>
        </a:p>
      </dgm:t>
    </dgm:pt>
    <dgm:pt modelId="{C86369C3-8EAB-4733-8030-99FEB8345EFE}">
      <dgm:prSet phldrT="[Text]" custT="1"/>
      <dgm:spPr/>
      <dgm:t>
        <a:bodyPr/>
        <a:lstStyle/>
        <a:p>
          <a:r>
            <a:rPr lang="en-GB" sz="2000" dirty="0"/>
            <a:t>Chief Nurse led workshops Feb 2022</a:t>
          </a:r>
        </a:p>
      </dgm:t>
    </dgm:pt>
    <dgm:pt modelId="{5A8012F0-5E6A-492C-A3C3-25C9BFE7C650}" type="parTrans" cxnId="{96D07FDB-EA25-4332-BB37-A5AA33C6DDB8}">
      <dgm:prSet/>
      <dgm:spPr/>
      <dgm:t>
        <a:bodyPr/>
        <a:lstStyle/>
        <a:p>
          <a:endParaRPr lang="en-GB"/>
        </a:p>
      </dgm:t>
    </dgm:pt>
    <dgm:pt modelId="{50C26BCB-2D98-4137-B8B1-63B84AD087D4}" type="sibTrans" cxnId="{96D07FDB-EA25-4332-BB37-A5AA33C6DDB8}">
      <dgm:prSet/>
      <dgm:spPr/>
      <dgm:t>
        <a:bodyPr/>
        <a:lstStyle/>
        <a:p>
          <a:endParaRPr lang="en-GB"/>
        </a:p>
      </dgm:t>
    </dgm:pt>
    <dgm:pt modelId="{641E6F85-A1CE-448E-BAE8-28DA60817DE4}">
      <dgm:prSet custT="1"/>
      <dgm:spPr/>
      <dgm:t>
        <a:bodyPr/>
        <a:lstStyle/>
        <a:p>
          <a:r>
            <a:rPr lang="en-GB" sz="2000" dirty="0"/>
            <a:t>Senior nurse theme leads identified</a:t>
          </a:r>
        </a:p>
      </dgm:t>
    </dgm:pt>
    <dgm:pt modelId="{3D7527C2-5DE3-493A-B3D1-11F2CE5C64AA}" type="parTrans" cxnId="{07CB2CC5-52DA-4165-8BE5-5289EBA70D0B}">
      <dgm:prSet/>
      <dgm:spPr/>
      <dgm:t>
        <a:bodyPr/>
        <a:lstStyle/>
        <a:p>
          <a:endParaRPr lang="en-GB"/>
        </a:p>
      </dgm:t>
    </dgm:pt>
    <dgm:pt modelId="{C21C51ED-94B0-4F32-8B22-9D467C04AB76}" type="sibTrans" cxnId="{07CB2CC5-52DA-4165-8BE5-5289EBA70D0B}">
      <dgm:prSet/>
      <dgm:spPr/>
      <dgm:t>
        <a:bodyPr/>
        <a:lstStyle/>
        <a:p>
          <a:endParaRPr lang="en-GB"/>
        </a:p>
      </dgm:t>
    </dgm:pt>
    <dgm:pt modelId="{186FF33E-643F-4E5C-9EC8-6C9552061AA9}">
      <dgm:prSet custT="1"/>
      <dgm:spPr/>
      <dgm:t>
        <a:bodyPr/>
        <a:lstStyle/>
        <a:p>
          <a:r>
            <a:rPr lang="en-GB" sz="2000" dirty="0"/>
            <a:t>Over 250 nurses  sharing ideas </a:t>
          </a:r>
        </a:p>
      </dgm:t>
    </dgm:pt>
    <dgm:pt modelId="{887FA6D6-284B-4409-B0BB-A8C0AFF16AB1}" type="parTrans" cxnId="{C82F35B6-A68A-40EB-BA22-3AAED242C0BF}">
      <dgm:prSet/>
      <dgm:spPr/>
      <dgm:t>
        <a:bodyPr/>
        <a:lstStyle/>
        <a:p>
          <a:endParaRPr lang="en-GB"/>
        </a:p>
      </dgm:t>
    </dgm:pt>
    <dgm:pt modelId="{8F5D05BD-2BBD-45CC-AAC5-F20AE925C9D0}" type="sibTrans" cxnId="{C82F35B6-A68A-40EB-BA22-3AAED242C0BF}">
      <dgm:prSet/>
      <dgm:spPr/>
      <dgm:t>
        <a:bodyPr/>
        <a:lstStyle/>
        <a:p>
          <a:endParaRPr lang="en-GB"/>
        </a:p>
      </dgm:t>
    </dgm:pt>
    <dgm:pt modelId="{A80C2B73-A36B-487B-9F3B-51EF67681530}">
      <dgm:prSet custT="1"/>
      <dgm:spPr/>
      <dgm:t>
        <a:bodyPr/>
        <a:lstStyle/>
        <a:p>
          <a:r>
            <a:rPr lang="en-GB" sz="2000" dirty="0"/>
            <a:t>Ideas and themes tested with patients and Carers</a:t>
          </a:r>
        </a:p>
      </dgm:t>
    </dgm:pt>
    <dgm:pt modelId="{D452966C-07FD-46C3-94F1-824D9AA0B4AE}" type="parTrans" cxnId="{013EC686-0FF8-4804-8F0A-D5021C17BC60}">
      <dgm:prSet/>
      <dgm:spPr/>
      <dgm:t>
        <a:bodyPr/>
        <a:lstStyle/>
        <a:p>
          <a:endParaRPr lang="en-GB"/>
        </a:p>
      </dgm:t>
    </dgm:pt>
    <dgm:pt modelId="{C75D7C90-29E2-48DB-A350-CFCD0AEDCDFB}" type="sibTrans" cxnId="{013EC686-0FF8-4804-8F0A-D5021C17BC60}">
      <dgm:prSet/>
      <dgm:spPr/>
      <dgm:t>
        <a:bodyPr/>
        <a:lstStyle/>
        <a:p>
          <a:endParaRPr lang="en-GB"/>
        </a:p>
      </dgm:t>
    </dgm:pt>
    <dgm:pt modelId="{0D394B67-F579-4C66-B6B7-CA1DDA16A2EC}" type="pres">
      <dgm:prSet presAssocID="{CF3BC654-D9AB-46CA-A094-84499B225F25}" presName="CompostProcess" presStyleCnt="0">
        <dgm:presLayoutVars>
          <dgm:dir/>
          <dgm:resizeHandles val="exact"/>
        </dgm:presLayoutVars>
      </dgm:prSet>
      <dgm:spPr/>
    </dgm:pt>
    <dgm:pt modelId="{D3134B7C-72B9-4F65-B8CE-8CB32A9C41A9}" type="pres">
      <dgm:prSet presAssocID="{CF3BC654-D9AB-46CA-A094-84499B225F25}" presName="arrow" presStyleLbl="bgShp" presStyleIdx="0" presStyleCnt="1"/>
      <dgm:spPr/>
    </dgm:pt>
    <dgm:pt modelId="{733B1139-5A9E-4398-A0DF-E30F973023A7}" type="pres">
      <dgm:prSet presAssocID="{CF3BC654-D9AB-46CA-A094-84499B225F25}" presName="linearProcess" presStyleCnt="0"/>
      <dgm:spPr/>
    </dgm:pt>
    <dgm:pt modelId="{C1701763-CE56-4391-8A76-0E009AC04C9D}" type="pres">
      <dgm:prSet presAssocID="{47E24D70-6B42-4E1C-8D60-0BD28B5EACA0}" presName="textNode" presStyleLbl="node1" presStyleIdx="0" presStyleCnt="6">
        <dgm:presLayoutVars>
          <dgm:bulletEnabled val="1"/>
        </dgm:presLayoutVars>
      </dgm:prSet>
      <dgm:spPr/>
    </dgm:pt>
    <dgm:pt modelId="{11B0E35C-E923-498D-9EA1-17CAFF75AE65}" type="pres">
      <dgm:prSet presAssocID="{3BC55F95-02AB-430B-B361-8CD415820E24}" presName="sibTrans" presStyleCnt="0"/>
      <dgm:spPr/>
    </dgm:pt>
    <dgm:pt modelId="{7D1008D0-7AC3-4780-ABA7-C9545765A865}" type="pres">
      <dgm:prSet presAssocID="{DD3D8B8E-FC78-4318-BF0D-AEAAC5381939}" presName="textNode" presStyleLbl="node1" presStyleIdx="1" presStyleCnt="6">
        <dgm:presLayoutVars>
          <dgm:bulletEnabled val="1"/>
        </dgm:presLayoutVars>
      </dgm:prSet>
      <dgm:spPr/>
    </dgm:pt>
    <dgm:pt modelId="{DFEF6AD9-54A5-4C00-BB9F-9DDFCBBC09D8}" type="pres">
      <dgm:prSet presAssocID="{D91CB5A5-2672-4F75-8E90-786248B8EA86}" presName="sibTrans" presStyleCnt="0"/>
      <dgm:spPr/>
    </dgm:pt>
    <dgm:pt modelId="{6957458E-29B9-4AF8-B35A-360F34DF78B9}" type="pres">
      <dgm:prSet presAssocID="{C86369C3-8EAB-4733-8030-99FEB8345EFE}" presName="textNode" presStyleLbl="node1" presStyleIdx="2" presStyleCnt="6">
        <dgm:presLayoutVars>
          <dgm:bulletEnabled val="1"/>
        </dgm:presLayoutVars>
      </dgm:prSet>
      <dgm:spPr/>
    </dgm:pt>
    <dgm:pt modelId="{CFB1695F-DF61-45AF-8635-8A61EA2CB805}" type="pres">
      <dgm:prSet presAssocID="{50C26BCB-2D98-4137-B8B1-63B84AD087D4}" presName="sibTrans" presStyleCnt="0"/>
      <dgm:spPr/>
    </dgm:pt>
    <dgm:pt modelId="{E2309E43-538D-4107-AF95-284CA1193DFA}" type="pres">
      <dgm:prSet presAssocID="{641E6F85-A1CE-448E-BAE8-28DA60817DE4}" presName="textNode" presStyleLbl="node1" presStyleIdx="3" presStyleCnt="6" custLinFactX="187014" custLinFactNeighborX="200000" custLinFactNeighborY="1923">
        <dgm:presLayoutVars>
          <dgm:bulletEnabled val="1"/>
        </dgm:presLayoutVars>
      </dgm:prSet>
      <dgm:spPr/>
    </dgm:pt>
    <dgm:pt modelId="{331DD134-A0AD-4211-8119-8C4B84C2ADE1}" type="pres">
      <dgm:prSet presAssocID="{C21C51ED-94B0-4F32-8B22-9D467C04AB76}" presName="sibTrans" presStyleCnt="0"/>
      <dgm:spPr/>
    </dgm:pt>
    <dgm:pt modelId="{C7EFAA80-DEBF-48F4-8031-08C9B8860B96}" type="pres">
      <dgm:prSet presAssocID="{186FF33E-643F-4E5C-9EC8-6C9552061AA9}" presName="textNode" presStyleLbl="node1" presStyleIdx="4" presStyleCnt="6" custLinFactX="-100000" custLinFactNeighborX="-149076" custLinFactNeighborY="-1923">
        <dgm:presLayoutVars>
          <dgm:bulletEnabled val="1"/>
        </dgm:presLayoutVars>
      </dgm:prSet>
      <dgm:spPr/>
    </dgm:pt>
    <dgm:pt modelId="{4FDCCD0C-2A7A-4698-9310-963086D5B590}" type="pres">
      <dgm:prSet presAssocID="{8F5D05BD-2BBD-45CC-AAC5-F20AE925C9D0}" presName="sibTrans" presStyleCnt="0"/>
      <dgm:spPr/>
    </dgm:pt>
    <dgm:pt modelId="{685FC58C-022C-40B4-A529-A34F03D71739}" type="pres">
      <dgm:prSet presAssocID="{A80C2B73-A36B-487B-9F3B-51EF67681530}" presName="textNode" presStyleLbl="node1" presStyleIdx="5" presStyleCnt="6" custLinFactX="-100000" custLinFactNeighborX="-182998" custLinFactNeighborY="-1923">
        <dgm:presLayoutVars>
          <dgm:bulletEnabled val="1"/>
        </dgm:presLayoutVars>
      </dgm:prSet>
      <dgm:spPr/>
    </dgm:pt>
  </dgm:ptLst>
  <dgm:cxnLst>
    <dgm:cxn modelId="{71B3CD49-C0A9-4EA3-9436-F7A01C0B7145}" srcId="{CF3BC654-D9AB-46CA-A094-84499B225F25}" destId="{47E24D70-6B42-4E1C-8D60-0BD28B5EACA0}" srcOrd="0" destOrd="0" parTransId="{1390FAF3-99F7-4BCA-95B4-6A4410968BA3}" sibTransId="{3BC55F95-02AB-430B-B361-8CD415820E24}"/>
    <dgm:cxn modelId="{C7BFD749-847D-4626-B733-528D9C650FEE}" type="presOf" srcId="{C86369C3-8EAB-4733-8030-99FEB8345EFE}" destId="{6957458E-29B9-4AF8-B35A-360F34DF78B9}" srcOrd="0" destOrd="0" presId="urn:microsoft.com/office/officeart/2005/8/layout/hProcess9"/>
    <dgm:cxn modelId="{A2D51872-57AF-47CC-8AEE-35D7A6806FB5}" type="presOf" srcId="{CF3BC654-D9AB-46CA-A094-84499B225F25}" destId="{0D394B67-F579-4C66-B6B7-CA1DDA16A2EC}" srcOrd="0" destOrd="0" presId="urn:microsoft.com/office/officeart/2005/8/layout/hProcess9"/>
    <dgm:cxn modelId="{262B5172-9DF5-43D6-B286-E0412B5C6089}" type="presOf" srcId="{DD3D8B8E-FC78-4318-BF0D-AEAAC5381939}" destId="{7D1008D0-7AC3-4780-ABA7-C9545765A865}" srcOrd="0" destOrd="0" presId="urn:microsoft.com/office/officeart/2005/8/layout/hProcess9"/>
    <dgm:cxn modelId="{1B653377-C788-4991-B404-EBBB347C988C}" type="presOf" srcId="{A80C2B73-A36B-487B-9F3B-51EF67681530}" destId="{685FC58C-022C-40B4-A529-A34F03D71739}" srcOrd="0" destOrd="0" presId="urn:microsoft.com/office/officeart/2005/8/layout/hProcess9"/>
    <dgm:cxn modelId="{3E1A8B78-B326-45E8-86B7-4A0140B104CD}" srcId="{CF3BC654-D9AB-46CA-A094-84499B225F25}" destId="{DD3D8B8E-FC78-4318-BF0D-AEAAC5381939}" srcOrd="1" destOrd="0" parTransId="{DCB43830-D174-457A-973C-4AA6A5C555A3}" sibTransId="{D91CB5A5-2672-4F75-8E90-786248B8EA86}"/>
    <dgm:cxn modelId="{013EC686-0FF8-4804-8F0A-D5021C17BC60}" srcId="{CF3BC654-D9AB-46CA-A094-84499B225F25}" destId="{A80C2B73-A36B-487B-9F3B-51EF67681530}" srcOrd="5" destOrd="0" parTransId="{D452966C-07FD-46C3-94F1-824D9AA0B4AE}" sibTransId="{C75D7C90-29E2-48DB-A350-CFCD0AEDCDFB}"/>
    <dgm:cxn modelId="{214E67A3-9820-4594-8C69-3F42C2702B57}" type="presOf" srcId="{186FF33E-643F-4E5C-9EC8-6C9552061AA9}" destId="{C7EFAA80-DEBF-48F4-8031-08C9B8860B96}" srcOrd="0" destOrd="0" presId="urn:microsoft.com/office/officeart/2005/8/layout/hProcess9"/>
    <dgm:cxn modelId="{C82F35B6-A68A-40EB-BA22-3AAED242C0BF}" srcId="{CF3BC654-D9AB-46CA-A094-84499B225F25}" destId="{186FF33E-643F-4E5C-9EC8-6C9552061AA9}" srcOrd="4" destOrd="0" parTransId="{887FA6D6-284B-4409-B0BB-A8C0AFF16AB1}" sibTransId="{8F5D05BD-2BBD-45CC-AAC5-F20AE925C9D0}"/>
    <dgm:cxn modelId="{07CB2CC5-52DA-4165-8BE5-5289EBA70D0B}" srcId="{CF3BC654-D9AB-46CA-A094-84499B225F25}" destId="{641E6F85-A1CE-448E-BAE8-28DA60817DE4}" srcOrd="3" destOrd="0" parTransId="{3D7527C2-5DE3-493A-B3D1-11F2CE5C64AA}" sibTransId="{C21C51ED-94B0-4F32-8B22-9D467C04AB76}"/>
    <dgm:cxn modelId="{96D07FDB-EA25-4332-BB37-A5AA33C6DDB8}" srcId="{CF3BC654-D9AB-46CA-A094-84499B225F25}" destId="{C86369C3-8EAB-4733-8030-99FEB8345EFE}" srcOrd="2" destOrd="0" parTransId="{5A8012F0-5E6A-492C-A3C3-25C9BFE7C650}" sibTransId="{50C26BCB-2D98-4137-B8B1-63B84AD087D4}"/>
    <dgm:cxn modelId="{367AB5E4-DB3F-4121-9908-2030DC96DEC6}" type="presOf" srcId="{641E6F85-A1CE-448E-BAE8-28DA60817DE4}" destId="{E2309E43-538D-4107-AF95-284CA1193DFA}" srcOrd="0" destOrd="0" presId="urn:microsoft.com/office/officeart/2005/8/layout/hProcess9"/>
    <dgm:cxn modelId="{FC3F4EE8-5E27-4D67-995E-19701B65FB8F}" type="presOf" srcId="{47E24D70-6B42-4E1C-8D60-0BD28B5EACA0}" destId="{C1701763-CE56-4391-8A76-0E009AC04C9D}" srcOrd="0" destOrd="0" presId="urn:microsoft.com/office/officeart/2005/8/layout/hProcess9"/>
    <dgm:cxn modelId="{F35CDC23-E261-4A4B-BE23-BB6F2080E239}" type="presParOf" srcId="{0D394B67-F579-4C66-B6B7-CA1DDA16A2EC}" destId="{D3134B7C-72B9-4F65-B8CE-8CB32A9C41A9}" srcOrd="0" destOrd="0" presId="urn:microsoft.com/office/officeart/2005/8/layout/hProcess9"/>
    <dgm:cxn modelId="{58E73BBF-02EF-4A51-AC3D-4D30197C440A}" type="presParOf" srcId="{0D394B67-F579-4C66-B6B7-CA1DDA16A2EC}" destId="{733B1139-5A9E-4398-A0DF-E30F973023A7}" srcOrd="1" destOrd="0" presId="urn:microsoft.com/office/officeart/2005/8/layout/hProcess9"/>
    <dgm:cxn modelId="{AF66B782-DE7B-42B2-B357-B890F9616E1F}" type="presParOf" srcId="{733B1139-5A9E-4398-A0DF-E30F973023A7}" destId="{C1701763-CE56-4391-8A76-0E009AC04C9D}" srcOrd="0" destOrd="0" presId="urn:microsoft.com/office/officeart/2005/8/layout/hProcess9"/>
    <dgm:cxn modelId="{87ACAC65-71D1-43AB-ADC1-DE158C688E4E}" type="presParOf" srcId="{733B1139-5A9E-4398-A0DF-E30F973023A7}" destId="{11B0E35C-E923-498D-9EA1-17CAFF75AE65}" srcOrd="1" destOrd="0" presId="urn:microsoft.com/office/officeart/2005/8/layout/hProcess9"/>
    <dgm:cxn modelId="{3F471B80-1720-4281-8974-351253C465AB}" type="presParOf" srcId="{733B1139-5A9E-4398-A0DF-E30F973023A7}" destId="{7D1008D0-7AC3-4780-ABA7-C9545765A865}" srcOrd="2" destOrd="0" presId="urn:microsoft.com/office/officeart/2005/8/layout/hProcess9"/>
    <dgm:cxn modelId="{2D7F0C4A-F546-48D5-84D6-12EB6ED8D857}" type="presParOf" srcId="{733B1139-5A9E-4398-A0DF-E30F973023A7}" destId="{DFEF6AD9-54A5-4C00-BB9F-9DDFCBBC09D8}" srcOrd="3" destOrd="0" presId="urn:microsoft.com/office/officeart/2005/8/layout/hProcess9"/>
    <dgm:cxn modelId="{2A6F4D00-1F00-4CA8-AB8D-C9D19CA785AA}" type="presParOf" srcId="{733B1139-5A9E-4398-A0DF-E30F973023A7}" destId="{6957458E-29B9-4AF8-B35A-360F34DF78B9}" srcOrd="4" destOrd="0" presId="urn:microsoft.com/office/officeart/2005/8/layout/hProcess9"/>
    <dgm:cxn modelId="{BFDD1B61-24BD-403A-8D6C-DF122796DA8F}" type="presParOf" srcId="{733B1139-5A9E-4398-A0DF-E30F973023A7}" destId="{CFB1695F-DF61-45AF-8635-8A61EA2CB805}" srcOrd="5" destOrd="0" presId="urn:microsoft.com/office/officeart/2005/8/layout/hProcess9"/>
    <dgm:cxn modelId="{4D2F9F1E-4123-4254-9B4C-58FC7A91C150}" type="presParOf" srcId="{733B1139-5A9E-4398-A0DF-E30F973023A7}" destId="{E2309E43-538D-4107-AF95-284CA1193DFA}" srcOrd="6" destOrd="0" presId="urn:microsoft.com/office/officeart/2005/8/layout/hProcess9"/>
    <dgm:cxn modelId="{FC6928A0-C53B-47F9-A6A0-63EC4F33EDFB}" type="presParOf" srcId="{733B1139-5A9E-4398-A0DF-E30F973023A7}" destId="{331DD134-A0AD-4211-8119-8C4B84C2ADE1}" srcOrd="7" destOrd="0" presId="urn:microsoft.com/office/officeart/2005/8/layout/hProcess9"/>
    <dgm:cxn modelId="{2911B22C-35F4-495B-93C0-A071CD34D7CC}" type="presParOf" srcId="{733B1139-5A9E-4398-A0DF-E30F973023A7}" destId="{C7EFAA80-DEBF-48F4-8031-08C9B8860B96}" srcOrd="8" destOrd="0" presId="urn:microsoft.com/office/officeart/2005/8/layout/hProcess9"/>
    <dgm:cxn modelId="{4BAA3FE2-1484-47C1-904E-7EDB549B5112}" type="presParOf" srcId="{733B1139-5A9E-4398-A0DF-E30F973023A7}" destId="{4FDCCD0C-2A7A-4698-9310-963086D5B590}" srcOrd="9" destOrd="0" presId="urn:microsoft.com/office/officeart/2005/8/layout/hProcess9"/>
    <dgm:cxn modelId="{6D59AC6C-D478-4765-A2EE-311450824D2B}" type="presParOf" srcId="{733B1139-5A9E-4398-A0DF-E30F973023A7}" destId="{685FC58C-022C-40B4-A529-A34F03D71739}"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51EBDA-3561-4731-904F-83D2FE493754}" type="doc">
      <dgm:prSet loTypeId="urn:microsoft.com/office/officeart/2005/8/layout/hList7" loCatId="list" qsTypeId="urn:microsoft.com/office/officeart/2005/8/quickstyle/simple1" qsCatId="simple" csTypeId="urn:microsoft.com/office/officeart/2005/8/colors/accent1_2" csCatId="accent1" phldr="1"/>
      <dgm:spPr/>
    </dgm:pt>
    <dgm:pt modelId="{1BDA0121-24A6-4A7B-8815-354F96CF1BE4}">
      <dgm:prSet phldrT="[Text]" custT="1"/>
      <dgm:spPr/>
      <dgm:t>
        <a:bodyPr/>
        <a:lstStyle/>
        <a:p>
          <a:r>
            <a:rPr lang="en-GB" sz="2000" dirty="0"/>
            <a:t>The Value of Nursing </a:t>
          </a:r>
        </a:p>
      </dgm:t>
    </dgm:pt>
    <dgm:pt modelId="{186F6D7B-6F56-4A69-A849-31E3DB7F6750}" type="parTrans" cxnId="{F6232552-47DC-4BE8-8C16-EB241D2FAD83}">
      <dgm:prSet/>
      <dgm:spPr/>
      <dgm:t>
        <a:bodyPr/>
        <a:lstStyle/>
        <a:p>
          <a:endParaRPr lang="en-GB"/>
        </a:p>
      </dgm:t>
    </dgm:pt>
    <dgm:pt modelId="{94437668-B0F4-4D59-BBCF-4671FC974B59}" type="sibTrans" cxnId="{F6232552-47DC-4BE8-8C16-EB241D2FAD83}">
      <dgm:prSet/>
      <dgm:spPr/>
      <dgm:t>
        <a:bodyPr/>
        <a:lstStyle/>
        <a:p>
          <a:endParaRPr lang="en-GB"/>
        </a:p>
      </dgm:t>
    </dgm:pt>
    <dgm:pt modelId="{AA332254-6583-48A4-9DD0-10DC91F13C74}">
      <dgm:prSet phldrT="[Text]" custT="1"/>
      <dgm:spPr/>
      <dgm:t>
        <a:bodyPr/>
        <a:lstStyle/>
        <a:p>
          <a:r>
            <a:rPr lang="en-GB" sz="1900" dirty="0"/>
            <a:t>Co-production at the heart of nursing </a:t>
          </a:r>
        </a:p>
      </dgm:t>
    </dgm:pt>
    <dgm:pt modelId="{DA21F23B-29ED-4736-B895-3C4449914A7D}" type="parTrans" cxnId="{9DBDF4A3-94CA-4B99-9EB3-975F2323F219}">
      <dgm:prSet/>
      <dgm:spPr/>
      <dgm:t>
        <a:bodyPr/>
        <a:lstStyle/>
        <a:p>
          <a:endParaRPr lang="en-GB"/>
        </a:p>
      </dgm:t>
    </dgm:pt>
    <dgm:pt modelId="{D47787CA-A3EF-4735-BA1C-E5786B0A3676}" type="sibTrans" cxnId="{9DBDF4A3-94CA-4B99-9EB3-975F2323F219}">
      <dgm:prSet/>
      <dgm:spPr/>
      <dgm:t>
        <a:bodyPr/>
        <a:lstStyle/>
        <a:p>
          <a:endParaRPr lang="en-GB"/>
        </a:p>
      </dgm:t>
    </dgm:pt>
    <dgm:pt modelId="{8BE97C9E-62B7-4DB8-9EC4-651FF9FD66C7}">
      <dgm:prSet phldrT="[Text]" custT="1"/>
      <dgm:spPr/>
      <dgm:t>
        <a:bodyPr/>
        <a:lstStyle/>
        <a:p>
          <a:r>
            <a:rPr lang="en-GB" sz="2000" dirty="0"/>
            <a:t>Valuing and supporting the nursing workforce</a:t>
          </a:r>
        </a:p>
      </dgm:t>
    </dgm:pt>
    <dgm:pt modelId="{F5AEB835-18BC-4A77-B84D-74A8A3119322}" type="parTrans" cxnId="{B5EB08BA-DDB7-46B9-BB56-4E81F8BF6D49}">
      <dgm:prSet/>
      <dgm:spPr/>
      <dgm:t>
        <a:bodyPr/>
        <a:lstStyle/>
        <a:p>
          <a:endParaRPr lang="en-GB"/>
        </a:p>
      </dgm:t>
    </dgm:pt>
    <dgm:pt modelId="{904E0818-0022-4794-B381-5CC2498B2383}" type="sibTrans" cxnId="{B5EB08BA-DDB7-46B9-BB56-4E81F8BF6D49}">
      <dgm:prSet/>
      <dgm:spPr/>
      <dgm:t>
        <a:bodyPr/>
        <a:lstStyle/>
        <a:p>
          <a:endParaRPr lang="en-GB"/>
        </a:p>
      </dgm:t>
    </dgm:pt>
    <dgm:pt modelId="{E5D9D72B-D73E-4671-9579-4DC94873526E}">
      <dgm:prSet custT="1"/>
      <dgm:spPr/>
      <dgm:t>
        <a:bodyPr/>
        <a:lstStyle/>
        <a:p>
          <a:r>
            <a:rPr lang="en-GB" sz="2000" dirty="0"/>
            <a:t>Creating a sustainable and adaptable workforce</a:t>
          </a:r>
        </a:p>
      </dgm:t>
    </dgm:pt>
    <dgm:pt modelId="{9218FA06-9B5F-413D-8A10-A31E7872DEDE}" type="parTrans" cxnId="{4E6AF25B-3575-4991-BCBE-C171367E1A85}">
      <dgm:prSet/>
      <dgm:spPr/>
      <dgm:t>
        <a:bodyPr/>
        <a:lstStyle/>
        <a:p>
          <a:endParaRPr lang="en-GB"/>
        </a:p>
      </dgm:t>
    </dgm:pt>
    <dgm:pt modelId="{FE4853C0-86D1-4CF7-9BEC-31D6A6B09CD1}" type="sibTrans" cxnId="{4E6AF25B-3575-4991-BCBE-C171367E1A85}">
      <dgm:prSet/>
      <dgm:spPr/>
      <dgm:t>
        <a:bodyPr/>
        <a:lstStyle/>
        <a:p>
          <a:endParaRPr lang="en-GB"/>
        </a:p>
      </dgm:t>
    </dgm:pt>
    <dgm:pt modelId="{E31AA52C-6907-4348-ABA3-AC82D68BF9F6}">
      <dgm:prSet custT="1"/>
      <dgm:spPr/>
      <dgm:t>
        <a:bodyPr/>
        <a:lstStyle/>
        <a:p>
          <a:r>
            <a:rPr lang="en-GB" sz="2000" dirty="0"/>
            <a:t>Using research and data to underpin evidence based care </a:t>
          </a:r>
        </a:p>
      </dgm:t>
    </dgm:pt>
    <dgm:pt modelId="{C52AB52B-B259-4A31-94C5-F477FC53CFF7}" type="parTrans" cxnId="{45390CA9-7F8A-4596-B403-C50B015C53BE}">
      <dgm:prSet/>
      <dgm:spPr/>
      <dgm:t>
        <a:bodyPr/>
        <a:lstStyle/>
        <a:p>
          <a:endParaRPr lang="en-GB"/>
        </a:p>
      </dgm:t>
    </dgm:pt>
    <dgm:pt modelId="{82210F47-8732-489A-BDF3-E5D3E9A147DC}" type="sibTrans" cxnId="{45390CA9-7F8A-4596-B403-C50B015C53BE}">
      <dgm:prSet/>
      <dgm:spPr/>
      <dgm:t>
        <a:bodyPr/>
        <a:lstStyle/>
        <a:p>
          <a:endParaRPr lang="en-GB"/>
        </a:p>
      </dgm:t>
    </dgm:pt>
    <dgm:pt modelId="{3040DC25-5CBA-43BA-B0BF-782CE893DE2D}" type="pres">
      <dgm:prSet presAssocID="{EA51EBDA-3561-4731-904F-83D2FE493754}" presName="Name0" presStyleCnt="0">
        <dgm:presLayoutVars>
          <dgm:dir/>
          <dgm:resizeHandles val="exact"/>
        </dgm:presLayoutVars>
      </dgm:prSet>
      <dgm:spPr/>
    </dgm:pt>
    <dgm:pt modelId="{BBE8504B-4B90-4932-9CCC-84494F840ACA}" type="pres">
      <dgm:prSet presAssocID="{EA51EBDA-3561-4731-904F-83D2FE493754}" presName="fgShape" presStyleLbl="fgShp" presStyleIdx="0" presStyleCnt="1"/>
      <dgm:spPr/>
    </dgm:pt>
    <dgm:pt modelId="{74327459-073F-4876-A866-D00FF7FD6B3C}" type="pres">
      <dgm:prSet presAssocID="{EA51EBDA-3561-4731-904F-83D2FE493754}" presName="linComp" presStyleCnt="0"/>
      <dgm:spPr/>
    </dgm:pt>
    <dgm:pt modelId="{170F4996-F2CF-4185-B955-C8ABB502E2E8}" type="pres">
      <dgm:prSet presAssocID="{1BDA0121-24A6-4A7B-8815-354F96CF1BE4}" presName="compNode" presStyleCnt="0"/>
      <dgm:spPr/>
    </dgm:pt>
    <dgm:pt modelId="{CEF153D4-89E8-4359-8F9B-9224AD94FCB0}" type="pres">
      <dgm:prSet presAssocID="{1BDA0121-24A6-4A7B-8815-354F96CF1BE4}" presName="bkgdShape" presStyleLbl="node1" presStyleIdx="0" presStyleCnt="5"/>
      <dgm:spPr/>
    </dgm:pt>
    <dgm:pt modelId="{C72E7DA7-37E6-4D34-9A83-6C276486AE2D}" type="pres">
      <dgm:prSet presAssocID="{1BDA0121-24A6-4A7B-8815-354F96CF1BE4}" presName="nodeTx" presStyleLbl="node1" presStyleIdx="0" presStyleCnt="5">
        <dgm:presLayoutVars>
          <dgm:bulletEnabled val="1"/>
        </dgm:presLayoutVars>
      </dgm:prSet>
      <dgm:spPr/>
    </dgm:pt>
    <dgm:pt modelId="{D809DC57-356C-494C-A162-930E1230007B}" type="pres">
      <dgm:prSet presAssocID="{1BDA0121-24A6-4A7B-8815-354F96CF1BE4}" presName="invisiNode" presStyleLbl="node1" presStyleIdx="0" presStyleCnt="5"/>
      <dgm:spPr/>
    </dgm:pt>
    <dgm:pt modelId="{4B02BBCA-10E7-4334-9FFD-B4EC7CE9FF5B}" type="pres">
      <dgm:prSet presAssocID="{1BDA0121-24A6-4A7B-8815-354F96CF1BE4}" presName="imagNode" presStyleLbl="fgImgPlace1" presStyleIdx="0" presStyleCnt="5"/>
      <dgm:spPr>
        <a:blipFill rotWithShape="1">
          <a:blip xmlns:r="http://schemas.openxmlformats.org/officeDocument/2006/relationships" r:embed="rId1"/>
          <a:srcRect/>
          <a:stretch>
            <a:fillRect/>
          </a:stretch>
        </a:blipFill>
      </dgm:spPr>
    </dgm:pt>
    <dgm:pt modelId="{1CB61564-E876-416F-BAE4-F62C0C0DFC36}" type="pres">
      <dgm:prSet presAssocID="{94437668-B0F4-4D59-BBCF-4671FC974B59}" presName="sibTrans" presStyleLbl="sibTrans2D1" presStyleIdx="0" presStyleCnt="0"/>
      <dgm:spPr/>
    </dgm:pt>
    <dgm:pt modelId="{05CF1E57-0A3E-4156-BFC5-D5F7FBA09278}" type="pres">
      <dgm:prSet presAssocID="{AA332254-6583-48A4-9DD0-10DC91F13C74}" presName="compNode" presStyleCnt="0"/>
      <dgm:spPr/>
    </dgm:pt>
    <dgm:pt modelId="{611943CE-FBD8-45F9-9EF5-41B3EFE8AFFD}" type="pres">
      <dgm:prSet presAssocID="{AA332254-6583-48A4-9DD0-10DC91F13C74}" presName="bkgdShape" presStyleLbl="node1" presStyleIdx="1" presStyleCnt="5"/>
      <dgm:spPr/>
    </dgm:pt>
    <dgm:pt modelId="{2CE2A746-1018-498C-8F00-DA26DC0391EA}" type="pres">
      <dgm:prSet presAssocID="{AA332254-6583-48A4-9DD0-10DC91F13C74}" presName="nodeTx" presStyleLbl="node1" presStyleIdx="1" presStyleCnt="5">
        <dgm:presLayoutVars>
          <dgm:bulletEnabled val="1"/>
        </dgm:presLayoutVars>
      </dgm:prSet>
      <dgm:spPr/>
    </dgm:pt>
    <dgm:pt modelId="{FB1864E5-EB92-4DAE-BA6D-9634CDB52D98}" type="pres">
      <dgm:prSet presAssocID="{AA332254-6583-48A4-9DD0-10DC91F13C74}" presName="invisiNode" presStyleLbl="node1" presStyleIdx="1" presStyleCnt="5"/>
      <dgm:spPr/>
    </dgm:pt>
    <dgm:pt modelId="{C75A700F-C823-4252-B023-680DEB2C01FB}" type="pres">
      <dgm:prSet presAssocID="{AA332254-6583-48A4-9DD0-10DC91F13C74}" presName="imagNode" presStyleLbl="fgImgPlace1" presStyleIdx="1" presStyleCnt="5"/>
      <dgm:spPr>
        <a:blipFill rotWithShape="1">
          <a:blip xmlns:r="http://schemas.openxmlformats.org/officeDocument/2006/relationships" r:embed="rId2"/>
          <a:srcRect/>
          <a:stretch>
            <a:fillRect/>
          </a:stretch>
        </a:blipFill>
      </dgm:spPr>
    </dgm:pt>
    <dgm:pt modelId="{1E8DA52A-ED5B-4BF8-9D1E-F258A10F7CA8}" type="pres">
      <dgm:prSet presAssocID="{D47787CA-A3EF-4735-BA1C-E5786B0A3676}" presName="sibTrans" presStyleLbl="sibTrans2D1" presStyleIdx="0" presStyleCnt="0"/>
      <dgm:spPr/>
    </dgm:pt>
    <dgm:pt modelId="{DACB01FF-E546-45A9-B06C-A2183A2A81D2}" type="pres">
      <dgm:prSet presAssocID="{8BE97C9E-62B7-4DB8-9EC4-651FF9FD66C7}" presName="compNode" presStyleCnt="0"/>
      <dgm:spPr/>
    </dgm:pt>
    <dgm:pt modelId="{AEAB3735-3264-41A8-8A8B-A237D2AE4954}" type="pres">
      <dgm:prSet presAssocID="{8BE97C9E-62B7-4DB8-9EC4-651FF9FD66C7}" presName="bkgdShape" presStyleLbl="node1" presStyleIdx="2" presStyleCnt="5"/>
      <dgm:spPr/>
    </dgm:pt>
    <dgm:pt modelId="{8DE325B0-225E-47DF-98E2-47E615176A18}" type="pres">
      <dgm:prSet presAssocID="{8BE97C9E-62B7-4DB8-9EC4-651FF9FD66C7}" presName="nodeTx" presStyleLbl="node1" presStyleIdx="2" presStyleCnt="5">
        <dgm:presLayoutVars>
          <dgm:bulletEnabled val="1"/>
        </dgm:presLayoutVars>
      </dgm:prSet>
      <dgm:spPr/>
    </dgm:pt>
    <dgm:pt modelId="{F6928DE0-CF17-4B6C-9F93-ACD8F8E5F3A3}" type="pres">
      <dgm:prSet presAssocID="{8BE97C9E-62B7-4DB8-9EC4-651FF9FD66C7}" presName="invisiNode" presStyleLbl="node1" presStyleIdx="2" presStyleCnt="5"/>
      <dgm:spPr/>
    </dgm:pt>
    <dgm:pt modelId="{65F6F86D-FE12-47DF-80FC-E56CF3C9EC78}" type="pres">
      <dgm:prSet presAssocID="{8BE97C9E-62B7-4DB8-9EC4-651FF9FD66C7}" presName="imagNode" presStyleLbl="fgImgPlace1" presStyleIdx="2" presStyleCnt="5"/>
      <dgm:spPr>
        <a:blipFill rotWithShape="1">
          <a:blip xmlns:r="http://schemas.openxmlformats.org/officeDocument/2006/relationships" r:embed="rId3"/>
          <a:srcRect/>
          <a:stretch>
            <a:fillRect/>
          </a:stretch>
        </a:blipFill>
      </dgm:spPr>
    </dgm:pt>
    <dgm:pt modelId="{265667CB-9AC9-4CB6-A905-4DE31170A3CE}" type="pres">
      <dgm:prSet presAssocID="{904E0818-0022-4794-B381-5CC2498B2383}" presName="sibTrans" presStyleLbl="sibTrans2D1" presStyleIdx="0" presStyleCnt="0"/>
      <dgm:spPr/>
    </dgm:pt>
    <dgm:pt modelId="{D82E4FE1-E608-496C-A1A5-C237712AED9C}" type="pres">
      <dgm:prSet presAssocID="{E5D9D72B-D73E-4671-9579-4DC94873526E}" presName="compNode" presStyleCnt="0"/>
      <dgm:spPr/>
    </dgm:pt>
    <dgm:pt modelId="{576B0AF7-CB9A-4EC4-9450-A03945C77AB9}" type="pres">
      <dgm:prSet presAssocID="{E5D9D72B-D73E-4671-9579-4DC94873526E}" presName="bkgdShape" presStyleLbl="node1" presStyleIdx="3" presStyleCnt="5"/>
      <dgm:spPr/>
    </dgm:pt>
    <dgm:pt modelId="{920F838E-F801-4928-88E9-7511EF916D9B}" type="pres">
      <dgm:prSet presAssocID="{E5D9D72B-D73E-4671-9579-4DC94873526E}" presName="nodeTx" presStyleLbl="node1" presStyleIdx="3" presStyleCnt="5">
        <dgm:presLayoutVars>
          <dgm:bulletEnabled val="1"/>
        </dgm:presLayoutVars>
      </dgm:prSet>
      <dgm:spPr/>
    </dgm:pt>
    <dgm:pt modelId="{4F825775-2275-4583-A02E-C1451F22F1E6}" type="pres">
      <dgm:prSet presAssocID="{E5D9D72B-D73E-4671-9579-4DC94873526E}" presName="invisiNode" presStyleLbl="node1" presStyleIdx="3" presStyleCnt="5"/>
      <dgm:spPr/>
    </dgm:pt>
    <dgm:pt modelId="{F3C0370C-9C62-43E1-9836-EFFB0A63C5BE}" type="pres">
      <dgm:prSet presAssocID="{E5D9D72B-D73E-4671-9579-4DC94873526E}" presName="imagNode" presStyleLbl="fgImgPlace1" presStyleIdx="3" presStyleCnt="5"/>
      <dgm:spPr>
        <a:blipFill rotWithShape="1">
          <a:blip xmlns:r="http://schemas.openxmlformats.org/officeDocument/2006/relationships" r:embed="rId4"/>
          <a:srcRect/>
          <a:stretch>
            <a:fillRect/>
          </a:stretch>
        </a:blipFill>
      </dgm:spPr>
    </dgm:pt>
    <dgm:pt modelId="{08AB2174-5211-48AA-AD95-32B48AFC34B7}" type="pres">
      <dgm:prSet presAssocID="{FE4853C0-86D1-4CF7-9BEC-31D6A6B09CD1}" presName="sibTrans" presStyleLbl="sibTrans2D1" presStyleIdx="0" presStyleCnt="0"/>
      <dgm:spPr/>
    </dgm:pt>
    <dgm:pt modelId="{0EBEAD39-CDA1-4C12-A9B0-2CA3FAE91E4A}" type="pres">
      <dgm:prSet presAssocID="{E31AA52C-6907-4348-ABA3-AC82D68BF9F6}" presName="compNode" presStyleCnt="0"/>
      <dgm:spPr/>
    </dgm:pt>
    <dgm:pt modelId="{20D8EB6C-FFC2-4621-B018-728A3217EC1A}" type="pres">
      <dgm:prSet presAssocID="{E31AA52C-6907-4348-ABA3-AC82D68BF9F6}" presName="bkgdShape" presStyleLbl="node1" presStyleIdx="4" presStyleCnt="5"/>
      <dgm:spPr/>
    </dgm:pt>
    <dgm:pt modelId="{FDA93A2D-8903-4A44-AEFF-A2143881B0F7}" type="pres">
      <dgm:prSet presAssocID="{E31AA52C-6907-4348-ABA3-AC82D68BF9F6}" presName="nodeTx" presStyleLbl="node1" presStyleIdx="4" presStyleCnt="5">
        <dgm:presLayoutVars>
          <dgm:bulletEnabled val="1"/>
        </dgm:presLayoutVars>
      </dgm:prSet>
      <dgm:spPr/>
    </dgm:pt>
    <dgm:pt modelId="{E9BE41C7-B9C8-463D-B9EB-31FF0EF22C26}" type="pres">
      <dgm:prSet presAssocID="{E31AA52C-6907-4348-ABA3-AC82D68BF9F6}" presName="invisiNode" presStyleLbl="node1" presStyleIdx="4" presStyleCnt="5"/>
      <dgm:spPr/>
    </dgm:pt>
    <dgm:pt modelId="{A9163009-9BDB-4AB0-AE6F-7A6F56ACA9AC}" type="pres">
      <dgm:prSet presAssocID="{E31AA52C-6907-4348-ABA3-AC82D68BF9F6}" presName="imagNode" presStyleLbl="fgImgPlace1" presStyleIdx="4" presStyleCnt="5"/>
      <dgm:spPr>
        <a:blipFill rotWithShape="1">
          <a:blip xmlns:r="http://schemas.openxmlformats.org/officeDocument/2006/relationships" r:embed="rId5"/>
          <a:srcRect/>
          <a:stretch>
            <a:fillRect/>
          </a:stretch>
        </a:blipFill>
      </dgm:spPr>
    </dgm:pt>
  </dgm:ptLst>
  <dgm:cxnLst>
    <dgm:cxn modelId="{0D582E09-3E73-473A-A323-D256662BC888}" type="presOf" srcId="{AA332254-6583-48A4-9DD0-10DC91F13C74}" destId="{2CE2A746-1018-498C-8F00-DA26DC0391EA}" srcOrd="1" destOrd="0" presId="urn:microsoft.com/office/officeart/2005/8/layout/hList7"/>
    <dgm:cxn modelId="{F1EDB213-364D-4C0D-B7F8-5BC4FCF93E00}" type="presOf" srcId="{EA51EBDA-3561-4731-904F-83D2FE493754}" destId="{3040DC25-5CBA-43BA-B0BF-782CE893DE2D}" srcOrd="0" destOrd="0" presId="urn:microsoft.com/office/officeart/2005/8/layout/hList7"/>
    <dgm:cxn modelId="{8F440A2F-E2B1-4967-BC63-D13DDC543AC7}" type="presOf" srcId="{FE4853C0-86D1-4CF7-9BEC-31D6A6B09CD1}" destId="{08AB2174-5211-48AA-AD95-32B48AFC34B7}" srcOrd="0" destOrd="0" presId="urn:microsoft.com/office/officeart/2005/8/layout/hList7"/>
    <dgm:cxn modelId="{4E6AF25B-3575-4991-BCBE-C171367E1A85}" srcId="{EA51EBDA-3561-4731-904F-83D2FE493754}" destId="{E5D9D72B-D73E-4671-9579-4DC94873526E}" srcOrd="3" destOrd="0" parTransId="{9218FA06-9B5F-413D-8A10-A31E7872DEDE}" sibTransId="{FE4853C0-86D1-4CF7-9BEC-31D6A6B09CD1}"/>
    <dgm:cxn modelId="{672F375E-D236-4302-BB99-D3FEFE10B71A}" type="presOf" srcId="{E5D9D72B-D73E-4671-9579-4DC94873526E}" destId="{920F838E-F801-4928-88E9-7511EF916D9B}" srcOrd="1" destOrd="0" presId="urn:microsoft.com/office/officeart/2005/8/layout/hList7"/>
    <dgm:cxn modelId="{D6ACAC41-9876-46D1-8D65-5EFAB8793F16}" type="presOf" srcId="{904E0818-0022-4794-B381-5CC2498B2383}" destId="{265667CB-9AC9-4CB6-A905-4DE31170A3CE}" srcOrd="0" destOrd="0" presId="urn:microsoft.com/office/officeart/2005/8/layout/hList7"/>
    <dgm:cxn modelId="{F0D5C863-A4A3-4042-B93D-922768C5B93A}" type="presOf" srcId="{AA332254-6583-48A4-9DD0-10DC91F13C74}" destId="{611943CE-FBD8-45F9-9EF5-41B3EFE8AFFD}" srcOrd="0" destOrd="0" presId="urn:microsoft.com/office/officeart/2005/8/layout/hList7"/>
    <dgm:cxn modelId="{3AFB4B65-D10F-4882-AC8F-93C190F9994C}" type="presOf" srcId="{1BDA0121-24A6-4A7B-8815-354F96CF1BE4}" destId="{C72E7DA7-37E6-4D34-9A83-6C276486AE2D}" srcOrd="1" destOrd="0" presId="urn:microsoft.com/office/officeart/2005/8/layout/hList7"/>
    <dgm:cxn modelId="{7B6F7246-A143-41C1-A1EC-072F0C8A68CF}" type="presOf" srcId="{D47787CA-A3EF-4735-BA1C-E5786B0A3676}" destId="{1E8DA52A-ED5B-4BF8-9D1E-F258A10F7CA8}" srcOrd="0" destOrd="0" presId="urn:microsoft.com/office/officeart/2005/8/layout/hList7"/>
    <dgm:cxn modelId="{C320746D-402B-4C7C-9810-E904BC5CF955}" type="presOf" srcId="{E5D9D72B-D73E-4671-9579-4DC94873526E}" destId="{576B0AF7-CB9A-4EC4-9450-A03945C77AB9}" srcOrd="0" destOrd="0" presId="urn:microsoft.com/office/officeart/2005/8/layout/hList7"/>
    <dgm:cxn modelId="{460DA951-F896-473D-ABDF-6D6DCF02C112}" type="presOf" srcId="{8BE97C9E-62B7-4DB8-9EC4-651FF9FD66C7}" destId="{AEAB3735-3264-41A8-8A8B-A237D2AE4954}" srcOrd="0" destOrd="0" presId="urn:microsoft.com/office/officeart/2005/8/layout/hList7"/>
    <dgm:cxn modelId="{F6232552-47DC-4BE8-8C16-EB241D2FAD83}" srcId="{EA51EBDA-3561-4731-904F-83D2FE493754}" destId="{1BDA0121-24A6-4A7B-8815-354F96CF1BE4}" srcOrd="0" destOrd="0" parTransId="{186F6D7B-6F56-4A69-A849-31E3DB7F6750}" sibTransId="{94437668-B0F4-4D59-BBCF-4671FC974B59}"/>
    <dgm:cxn modelId="{212F5091-9081-4105-82CD-1729FAAFDCB4}" type="presOf" srcId="{E31AA52C-6907-4348-ABA3-AC82D68BF9F6}" destId="{FDA93A2D-8903-4A44-AEFF-A2143881B0F7}" srcOrd="1" destOrd="0" presId="urn:microsoft.com/office/officeart/2005/8/layout/hList7"/>
    <dgm:cxn modelId="{4668F2A0-7327-4C82-AACE-B401BAD07505}" type="presOf" srcId="{94437668-B0F4-4D59-BBCF-4671FC974B59}" destId="{1CB61564-E876-416F-BAE4-F62C0C0DFC36}" srcOrd="0" destOrd="0" presId="urn:microsoft.com/office/officeart/2005/8/layout/hList7"/>
    <dgm:cxn modelId="{9DBDF4A3-94CA-4B99-9EB3-975F2323F219}" srcId="{EA51EBDA-3561-4731-904F-83D2FE493754}" destId="{AA332254-6583-48A4-9DD0-10DC91F13C74}" srcOrd="1" destOrd="0" parTransId="{DA21F23B-29ED-4736-B895-3C4449914A7D}" sibTransId="{D47787CA-A3EF-4735-BA1C-E5786B0A3676}"/>
    <dgm:cxn modelId="{45390CA9-7F8A-4596-B403-C50B015C53BE}" srcId="{EA51EBDA-3561-4731-904F-83D2FE493754}" destId="{E31AA52C-6907-4348-ABA3-AC82D68BF9F6}" srcOrd="4" destOrd="0" parTransId="{C52AB52B-B259-4A31-94C5-F477FC53CFF7}" sibTransId="{82210F47-8732-489A-BDF3-E5D3E9A147DC}"/>
    <dgm:cxn modelId="{93EE9DAF-6542-46CD-9695-3D2AF56C8D89}" type="presOf" srcId="{E31AA52C-6907-4348-ABA3-AC82D68BF9F6}" destId="{20D8EB6C-FFC2-4621-B018-728A3217EC1A}" srcOrd="0" destOrd="0" presId="urn:microsoft.com/office/officeart/2005/8/layout/hList7"/>
    <dgm:cxn modelId="{B5EB08BA-DDB7-46B9-BB56-4E81F8BF6D49}" srcId="{EA51EBDA-3561-4731-904F-83D2FE493754}" destId="{8BE97C9E-62B7-4DB8-9EC4-651FF9FD66C7}" srcOrd="2" destOrd="0" parTransId="{F5AEB835-18BC-4A77-B84D-74A8A3119322}" sibTransId="{904E0818-0022-4794-B381-5CC2498B2383}"/>
    <dgm:cxn modelId="{BA50E9D9-4CD4-4D10-9240-7FE84745214C}" type="presOf" srcId="{1BDA0121-24A6-4A7B-8815-354F96CF1BE4}" destId="{CEF153D4-89E8-4359-8F9B-9224AD94FCB0}" srcOrd="0" destOrd="0" presId="urn:microsoft.com/office/officeart/2005/8/layout/hList7"/>
    <dgm:cxn modelId="{8019BBFF-620E-4E3C-AFF0-54CAF93B720C}" type="presOf" srcId="{8BE97C9E-62B7-4DB8-9EC4-651FF9FD66C7}" destId="{8DE325B0-225E-47DF-98E2-47E615176A18}" srcOrd="1" destOrd="0" presId="urn:microsoft.com/office/officeart/2005/8/layout/hList7"/>
    <dgm:cxn modelId="{2C725957-29D1-4CCA-8BCF-32D5A9D414FD}" type="presParOf" srcId="{3040DC25-5CBA-43BA-B0BF-782CE893DE2D}" destId="{BBE8504B-4B90-4932-9CCC-84494F840ACA}" srcOrd="0" destOrd="0" presId="urn:microsoft.com/office/officeart/2005/8/layout/hList7"/>
    <dgm:cxn modelId="{192125B3-6DFE-4B2E-84A8-B55CCF9367EF}" type="presParOf" srcId="{3040DC25-5CBA-43BA-B0BF-782CE893DE2D}" destId="{74327459-073F-4876-A866-D00FF7FD6B3C}" srcOrd="1" destOrd="0" presId="urn:microsoft.com/office/officeart/2005/8/layout/hList7"/>
    <dgm:cxn modelId="{A5CE65C4-44C7-4AAA-AAB9-96032314CE4F}" type="presParOf" srcId="{74327459-073F-4876-A866-D00FF7FD6B3C}" destId="{170F4996-F2CF-4185-B955-C8ABB502E2E8}" srcOrd="0" destOrd="0" presId="urn:microsoft.com/office/officeart/2005/8/layout/hList7"/>
    <dgm:cxn modelId="{1ED8C713-6D43-44DE-BDE2-0FA8E775110E}" type="presParOf" srcId="{170F4996-F2CF-4185-B955-C8ABB502E2E8}" destId="{CEF153D4-89E8-4359-8F9B-9224AD94FCB0}" srcOrd="0" destOrd="0" presId="urn:microsoft.com/office/officeart/2005/8/layout/hList7"/>
    <dgm:cxn modelId="{E5BE0BC8-C893-4993-B506-0B8A2E99EEF7}" type="presParOf" srcId="{170F4996-F2CF-4185-B955-C8ABB502E2E8}" destId="{C72E7DA7-37E6-4D34-9A83-6C276486AE2D}" srcOrd="1" destOrd="0" presId="urn:microsoft.com/office/officeart/2005/8/layout/hList7"/>
    <dgm:cxn modelId="{FD2F38B8-8999-4C38-B88B-E5A10F8A5F3A}" type="presParOf" srcId="{170F4996-F2CF-4185-B955-C8ABB502E2E8}" destId="{D809DC57-356C-494C-A162-930E1230007B}" srcOrd="2" destOrd="0" presId="urn:microsoft.com/office/officeart/2005/8/layout/hList7"/>
    <dgm:cxn modelId="{A5F7568B-6C46-4398-B31C-E64FC592E87F}" type="presParOf" srcId="{170F4996-F2CF-4185-B955-C8ABB502E2E8}" destId="{4B02BBCA-10E7-4334-9FFD-B4EC7CE9FF5B}" srcOrd="3" destOrd="0" presId="urn:microsoft.com/office/officeart/2005/8/layout/hList7"/>
    <dgm:cxn modelId="{18056397-F380-4FDC-848E-C6FF0A4AC798}" type="presParOf" srcId="{74327459-073F-4876-A866-D00FF7FD6B3C}" destId="{1CB61564-E876-416F-BAE4-F62C0C0DFC36}" srcOrd="1" destOrd="0" presId="urn:microsoft.com/office/officeart/2005/8/layout/hList7"/>
    <dgm:cxn modelId="{56269BAE-955B-4D2A-AB21-22ABE37A6625}" type="presParOf" srcId="{74327459-073F-4876-A866-D00FF7FD6B3C}" destId="{05CF1E57-0A3E-4156-BFC5-D5F7FBA09278}" srcOrd="2" destOrd="0" presId="urn:microsoft.com/office/officeart/2005/8/layout/hList7"/>
    <dgm:cxn modelId="{30196B70-979A-4485-A54E-28F1F25AC405}" type="presParOf" srcId="{05CF1E57-0A3E-4156-BFC5-D5F7FBA09278}" destId="{611943CE-FBD8-45F9-9EF5-41B3EFE8AFFD}" srcOrd="0" destOrd="0" presId="urn:microsoft.com/office/officeart/2005/8/layout/hList7"/>
    <dgm:cxn modelId="{9B9F989D-5E6C-4E3B-8C06-0FEF730B9897}" type="presParOf" srcId="{05CF1E57-0A3E-4156-BFC5-D5F7FBA09278}" destId="{2CE2A746-1018-498C-8F00-DA26DC0391EA}" srcOrd="1" destOrd="0" presId="urn:microsoft.com/office/officeart/2005/8/layout/hList7"/>
    <dgm:cxn modelId="{BF8FD07D-ADD7-4778-AC65-708275B674A9}" type="presParOf" srcId="{05CF1E57-0A3E-4156-BFC5-D5F7FBA09278}" destId="{FB1864E5-EB92-4DAE-BA6D-9634CDB52D98}" srcOrd="2" destOrd="0" presId="urn:microsoft.com/office/officeart/2005/8/layout/hList7"/>
    <dgm:cxn modelId="{02DBF227-58E0-45C0-8F50-ED3E43349DBA}" type="presParOf" srcId="{05CF1E57-0A3E-4156-BFC5-D5F7FBA09278}" destId="{C75A700F-C823-4252-B023-680DEB2C01FB}" srcOrd="3" destOrd="0" presId="urn:microsoft.com/office/officeart/2005/8/layout/hList7"/>
    <dgm:cxn modelId="{6B033371-3E85-4438-AC6C-FE75F81FAEE7}" type="presParOf" srcId="{74327459-073F-4876-A866-D00FF7FD6B3C}" destId="{1E8DA52A-ED5B-4BF8-9D1E-F258A10F7CA8}" srcOrd="3" destOrd="0" presId="urn:microsoft.com/office/officeart/2005/8/layout/hList7"/>
    <dgm:cxn modelId="{304BA0CC-6A8A-41D3-9594-1B8FA03FAFF6}" type="presParOf" srcId="{74327459-073F-4876-A866-D00FF7FD6B3C}" destId="{DACB01FF-E546-45A9-B06C-A2183A2A81D2}" srcOrd="4" destOrd="0" presId="urn:microsoft.com/office/officeart/2005/8/layout/hList7"/>
    <dgm:cxn modelId="{AA61E868-56A3-4BFB-A989-782101EFE2DD}" type="presParOf" srcId="{DACB01FF-E546-45A9-B06C-A2183A2A81D2}" destId="{AEAB3735-3264-41A8-8A8B-A237D2AE4954}" srcOrd="0" destOrd="0" presId="urn:microsoft.com/office/officeart/2005/8/layout/hList7"/>
    <dgm:cxn modelId="{0D23EFBF-0DC7-48C0-ABB6-35F6D9BA896B}" type="presParOf" srcId="{DACB01FF-E546-45A9-B06C-A2183A2A81D2}" destId="{8DE325B0-225E-47DF-98E2-47E615176A18}" srcOrd="1" destOrd="0" presId="urn:microsoft.com/office/officeart/2005/8/layout/hList7"/>
    <dgm:cxn modelId="{E02F0D5E-189D-4B34-9E60-5F53391A89D7}" type="presParOf" srcId="{DACB01FF-E546-45A9-B06C-A2183A2A81D2}" destId="{F6928DE0-CF17-4B6C-9F93-ACD8F8E5F3A3}" srcOrd="2" destOrd="0" presId="urn:microsoft.com/office/officeart/2005/8/layout/hList7"/>
    <dgm:cxn modelId="{351ED469-2A38-4E04-9347-E6EA66979014}" type="presParOf" srcId="{DACB01FF-E546-45A9-B06C-A2183A2A81D2}" destId="{65F6F86D-FE12-47DF-80FC-E56CF3C9EC78}" srcOrd="3" destOrd="0" presId="urn:microsoft.com/office/officeart/2005/8/layout/hList7"/>
    <dgm:cxn modelId="{E478B1F8-0A82-4C73-B3ED-11B3B30E6409}" type="presParOf" srcId="{74327459-073F-4876-A866-D00FF7FD6B3C}" destId="{265667CB-9AC9-4CB6-A905-4DE31170A3CE}" srcOrd="5" destOrd="0" presId="urn:microsoft.com/office/officeart/2005/8/layout/hList7"/>
    <dgm:cxn modelId="{21B8A90C-464B-4E52-9CEA-C8CCA5AB7FAE}" type="presParOf" srcId="{74327459-073F-4876-A866-D00FF7FD6B3C}" destId="{D82E4FE1-E608-496C-A1A5-C237712AED9C}" srcOrd="6" destOrd="0" presId="urn:microsoft.com/office/officeart/2005/8/layout/hList7"/>
    <dgm:cxn modelId="{9B4BF9C5-85A6-4881-BA41-A52B24D8ADA1}" type="presParOf" srcId="{D82E4FE1-E608-496C-A1A5-C237712AED9C}" destId="{576B0AF7-CB9A-4EC4-9450-A03945C77AB9}" srcOrd="0" destOrd="0" presId="urn:microsoft.com/office/officeart/2005/8/layout/hList7"/>
    <dgm:cxn modelId="{10F9E1DB-1DB7-44B1-993E-4165003F2F6F}" type="presParOf" srcId="{D82E4FE1-E608-496C-A1A5-C237712AED9C}" destId="{920F838E-F801-4928-88E9-7511EF916D9B}" srcOrd="1" destOrd="0" presId="urn:microsoft.com/office/officeart/2005/8/layout/hList7"/>
    <dgm:cxn modelId="{9BCAC4BD-9086-4D0B-8FCA-D578A1977015}" type="presParOf" srcId="{D82E4FE1-E608-496C-A1A5-C237712AED9C}" destId="{4F825775-2275-4583-A02E-C1451F22F1E6}" srcOrd="2" destOrd="0" presId="urn:microsoft.com/office/officeart/2005/8/layout/hList7"/>
    <dgm:cxn modelId="{DAD81A5F-3FF9-4B19-9FBA-48F18670667B}" type="presParOf" srcId="{D82E4FE1-E608-496C-A1A5-C237712AED9C}" destId="{F3C0370C-9C62-43E1-9836-EFFB0A63C5BE}" srcOrd="3" destOrd="0" presId="urn:microsoft.com/office/officeart/2005/8/layout/hList7"/>
    <dgm:cxn modelId="{82303959-CD91-447A-BC0F-F8E7B1CDFDAF}" type="presParOf" srcId="{74327459-073F-4876-A866-D00FF7FD6B3C}" destId="{08AB2174-5211-48AA-AD95-32B48AFC34B7}" srcOrd="7" destOrd="0" presId="urn:microsoft.com/office/officeart/2005/8/layout/hList7"/>
    <dgm:cxn modelId="{89AA627B-E8E3-420B-99ED-543A572F9C8C}" type="presParOf" srcId="{74327459-073F-4876-A866-D00FF7FD6B3C}" destId="{0EBEAD39-CDA1-4C12-A9B0-2CA3FAE91E4A}" srcOrd="8" destOrd="0" presId="urn:microsoft.com/office/officeart/2005/8/layout/hList7"/>
    <dgm:cxn modelId="{BF73C68C-AF04-436F-9538-F4DC988CFAB2}" type="presParOf" srcId="{0EBEAD39-CDA1-4C12-A9B0-2CA3FAE91E4A}" destId="{20D8EB6C-FFC2-4621-B018-728A3217EC1A}" srcOrd="0" destOrd="0" presId="urn:microsoft.com/office/officeart/2005/8/layout/hList7"/>
    <dgm:cxn modelId="{0D580FD8-2747-4791-A8B5-4A6ECBAB1F9E}" type="presParOf" srcId="{0EBEAD39-CDA1-4C12-A9B0-2CA3FAE91E4A}" destId="{FDA93A2D-8903-4A44-AEFF-A2143881B0F7}" srcOrd="1" destOrd="0" presId="urn:microsoft.com/office/officeart/2005/8/layout/hList7"/>
    <dgm:cxn modelId="{C2FFFDEE-7C86-4A98-9C5C-8A3244DFCE8A}" type="presParOf" srcId="{0EBEAD39-CDA1-4C12-A9B0-2CA3FAE91E4A}" destId="{E9BE41C7-B9C8-463D-B9EB-31FF0EF22C26}" srcOrd="2" destOrd="0" presId="urn:microsoft.com/office/officeart/2005/8/layout/hList7"/>
    <dgm:cxn modelId="{1329B39C-5087-4BE2-BD93-C0572310909C}" type="presParOf" srcId="{0EBEAD39-CDA1-4C12-A9B0-2CA3FAE91E4A}" destId="{A9163009-9BDB-4AB0-AE6F-7A6F56ACA9AC}"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C84810A-F825-4287-AC8C-650F9129B7CE}" type="doc">
      <dgm:prSet loTypeId="urn:microsoft.com/office/officeart/2005/8/layout/hList7" loCatId="list" qsTypeId="urn:microsoft.com/office/officeart/2005/8/quickstyle/simple1" qsCatId="simple" csTypeId="urn:microsoft.com/office/officeart/2005/8/colors/accent1_2" csCatId="accent1" phldr="1"/>
      <dgm:spPr/>
    </dgm:pt>
    <dgm:pt modelId="{83BAC6DB-BF3E-464B-9B5E-9FF70AA0C171}">
      <dgm:prSet phldrT="[Text]" custT="1"/>
      <dgm:spPr/>
      <dgm:t>
        <a:bodyPr/>
        <a:lstStyle/>
        <a:p>
          <a:r>
            <a:rPr lang="en-GB" sz="2000" dirty="0"/>
            <a:t>Develop  Professional Pride and Voice </a:t>
          </a:r>
        </a:p>
      </dgm:t>
    </dgm:pt>
    <dgm:pt modelId="{34F7D246-7C8C-4AF1-B438-E984EDB66F4E}" type="parTrans" cxnId="{F33C2CE9-1DA1-4685-BE10-56591186F0BC}">
      <dgm:prSet/>
      <dgm:spPr/>
      <dgm:t>
        <a:bodyPr/>
        <a:lstStyle/>
        <a:p>
          <a:endParaRPr lang="en-GB"/>
        </a:p>
      </dgm:t>
    </dgm:pt>
    <dgm:pt modelId="{C3599DBC-F7F2-4348-B2FE-CFCB4C52CEA3}" type="sibTrans" cxnId="{F33C2CE9-1DA1-4685-BE10-56591186F0BC}">
      <dgm:prSet/>
      <dgm:spPr/>
      <dgm:t>
        <a:bodyPr/>
        <a:lstStyle/>
        <a:p>
          <a:endParaRPr lang="en-GB"/>
        </a:p>
      </dgm:t>
    </dgm:pt>
    <dgm:pt modelId="{62395709-D81B-4AF9-9D66-7408C805B976}">
      <dgm:prSet phldrT="[Text]" custT="1"/>
      <dgm:spPr/>
      <dgm:t>
        <a:bodyPr/>
        <a:lstStyle/>
        <a:p>
          <a:r>
            <a:rPr lang="en-GB" sz="2000" dirty="0"/>
            <a:t>Recognise nursing as a safety critical profession </a:t>
          </a:r>
        </a:p>
      </dgm:t>
    </dgm:pt>
    <dgm:pt modelId="{E53F0FFE-F055-4584-B7B8-C9435E7A42AB}" type="parTrans" cxnId="{93C0DECC-C63B-467C-8CF5-5D1463E66BC4}">
      <dgm:prSet/>
      <dgm:spPr/>
      <dgm:t>
        <a:bodyPr/>
        <a:lstStyle/>
        <a:p>
          <a:endParaRPr lang="en-GB"/>
        </a:p>
      </dgm:t>
    </dgm:pt>
    <dgm:pt modelId="{8BF79D66-82E0-4F24-BC62-67EC81F85A6D}" type="sibTrans" cxnId="{93C0DECC-C63B-467C-8CF5-5D1463E66BC4}">
      <dgm:prSet/>
      <dgm:spPr/>
      <dgm:t>
        <a:bodyPr/>
        <a:lstStyle/>
        <a:p>
          <a:endParaRPr lang="en-GB"/>
        </a:p>
      </dgm:t>
    </dgm:pt>
    <dgm:pt modelId="{2DF8FB38-66DF-4DCD-977A-8E1833498C45}">
      <dgm:prSet phldrT="[Text]" custT="1"/>
      <dgm:spPr/>
      <dgm:t>
        <a:bodyPr/>
        <a:lstStyle/>
        <a:p>
          <a:r>
            <a:rPr lang="en-GB" sz="2000" dirty="0"/>
            <a:t>Develop a prevention focus</a:t>
          </a:r>
        </a:p>
      </dgm:t>
    </dgm:pt>
    <dgm:pt modelId="{BB7638C0-9C4F-41B4-9C8B-56DA11F73B91}" type="parTrans" cxnId="{9C87EC59-42CF-4191-B8EE-0279E4B1728A}">
      <dgm:prSet/>
      <dgm:spPr/>
      <dgm:t>
        <a:bodyPr/>
        <a:lstStyle/>
        <a:p>
          <a:endParaRPr lang="en-GB"/>
        </a:p>
      </dgm:t>
    </dgm:pt>
    <dgm:pt modelId="{C961B5F3-9E6D-433D-827D-30DAA74251B3}" type="sibTrans" cxnId="{9C87EC59-42CF-4191-B8EE-0279E4B1728A}">
      <dgm:prSet/>
      <dgm:spPr/>
      <dgm:t>
        <a:bodyPr/>
        <a:lstStyle/>
        <a:p>
          <a:endParaRPr lang="en-GB"/>
        </a:p>
      </dgm:t>
    </dgm:pt>
    <dgm:pt modelId="{E9FB5A5C-7767-4658-9679-DB3D553E373F}">
      <dgm:prSet custT="1"/>
      <dgm:spPr/>
      <dgm:t>
        <a:bodyPr/>
        <a:lstStyle/>
        <a:p>
          <a:r>
            <a:rPr lang="en-GB" sz="2000" dirty="0"/>
            <a:t>Maximise the impact of nursing </a:t>
          </a:r>
        </a:p>
      </dgm:t>
    </dgm:pt>
    <dgm:pt modelId="{16524687-1F99-4C1F-9AAE-5C62CD513FD0}" type="parTrans" cxnId="{5A057395-418A-407C-9E09-9D2AB20D8DDE}">
      <dgm:prSet/>
      <dgm:spPr/>
      <dgm:t>
        <a:bodyPr/>
        <a:lstStyle/>
        <a:p>
          <a:endParaRPr lang="en-GB"/>
        </a:p>
      </dgm:t>
    </dgm:pt>
    <dgm:pt modelId="{A6FAE177-BD4A-4E40-9C98-BF995CB866BB}" type="sibTrans" cxnId="{5A057395-418A-407C-9E09-9D2AB20D8DDE}">
      <dgm:prSet/>
      <dgm:spPr/>
      <dgm:t>
        <a:bodyPr/>
        <a:lstStyle/>
        <a:p>
          <a:endParaRPr lang="en-GB"/>
        </a:p>
      </dgm:t>
    </dgm:pt>
    <dgm:pt modelId="{2A54630D-EFDA-4DE2-B1C6-9D46B5316D40}">
      <dgm:prSet/>
      <dgm:spPr/>
      <dgm:t>
        <a:bodyPr/>
        <a:lstStyle/>
        <a:p>
          <a:r>
            <a:rPr lang="en-GB" sz="1800" dirty="0"/>
            <a:t>Raising professional  standards underpinned by QI approaches </a:t>
          </a:r>
          <a:endParaRPr lang="en-GB" dirty="0"/>
        </a:p>
      </dgm:t>
    </dgm:pt>
    <dgm:pt modelId="{59A84517-3A50-45BE-8943-1C27AD0D9D6B}" type="parTrans" cxnId="{17ABBC26-8525-4475-A8FE-DE7C41B7E479}">
      <dgm:prSet/>
      <dgm:spPr/>
      <dgm:t>
        <a:bodyPr/>
        <a:lstStyle/>
        <a:p>
          <a:endParaRPr lang="en-GB"/>
        </a:p>
      </dgm:t>
    </dgm:pt>
    <dgm:pt modelId="{D47089CE-A7EE-4B74-BC56-0039BECEB6C9}" type="sibTrans" cxnId="{17ABBC26-8525-4475-A8FE-DE7C41B7E479}">
      <dgm:prSet/>
      <dgm:spPr/>
      <dgm:t>
        <a:bodyPr/>
        <a:lstStyle/>
        <a:p>
          <a:endParaRPr lang="en-GB"/>
        </a:p>
      </dgm:t>
    </dgm:pt>
    <dgm:pt modelId="{AC39187F-3E5D-4ED6-BA5E-164C29BC13CE}" type="pres">
      <dgm:prSet presAssocID="{9C84810A-F825-4287-AC8C-650F9129B7CE}" presName="Name0" presStyleCnt="0">
        <dgm:presLayoutVars>
          <dgm:dir/>
          <dgm:resizeHandles val="exact"/>
        </dgm:presLayoutVars>
      </dgm:prSet>
      <dgm:spPr/>
    </dgm:pt>
    <dgm:pt modelId="{793D6506-13CE-47E6-9022-7783F1CD60E6}" type="pres">
      <dgm:prSet presAssocID="{9C84810A-F825-4287-AC8C-650F9129B7CE}" presName="fgShape" presStyleLbl="fgShp" presStyleIdx="0" presStyleCnt="1" custFlipVert="0" custScaleY="129629"/>
      <dgm:spPr/>
    </dgm:pt>
    <dgm:pt modelId="{FD6DE379-07F5-4271-91AE-412F3F363712}" type="pres">
      <dgm:prSet presAssocID="{9C84810A-F825-4287-AC8C-650F9129B7CE}" presName="linComp" presStyleCnt="0"/>
      <dgm:spPr/>
    </dgm:pt>
    <dgm:pt modelId="{AD4D85C9-25A8-4D60-8778-8D75BDAF5BF3}" type="pres">
      <dgm:prSet presAssocID="{83BAC6DB-BF3E-464B-9B5E-9FF70AA0C171}" presName="compNode" presStyleCnt="0"/>
      <dgm:spPr/>
    </dgm:pt>
    <dgm:pt modelId="{B2E9D800-2FC0-4B3E-BB1F-9AEBB0F5968A}" type="pres">
      <dgm:prSet presAssocID="{83BAC6DB-BF3E-464B-9B5E-9FF70AA0C171}" presName="bkgdShape" presStyleLbl="node1" presStyleIdx="0" presStyleCnt="5"/>
      <dgm:spPr/>
    </dgm:pt>
    <dgm:pt modelId="{BD8DA5CB-BF9A-4981-9E7C-EB44EDF12771}" type="pres">
      <dgm:prSet presAssocID="{83BAC6DB-BF3E-464B-9B5E-9FF70AA0C171}" presName="nodeTx" presStyleLbl="node1" presStyleIdx="0" presStyleCnt="5">
        <dgm:presLayoutVars>
          <dgm:bulletEnabled val="1"/>
        </dgm:presLayoutVars>
      </dgm:prSet>
      <dgm:spPr/>
    </dgm:pt>
    <dgm:pt modelId="{FFD2709E-AEEE-4EC7-96C5-775AE5D3BF25}" type="pres">
      <dgm:prSet presAssocID="{83BAC6DB-BF3E-464B-9B5E-9FF70AA0C171}" presName="invisiNode" presStyleLbl="node1" presStyleIdx="0" presStyleCnt="5"/>
      <dgm:spPr/>
    </dgm:pt>
    <dgm:pt modelId="{33D853DF-E301-4813-9199-0B27EA6F4ECE}" type="pres">
      <dgm:prSet presAssocID="{83BAC6DB-BF3E-464B-9B5E-9FF70AA0C171}" presName="imagNode" presStyleLbl="fgImgPlace1" presStyleIdx="0" presStyleCnt="5" custLinFactNeighborX="3985" custLinFactNeighborY="898"/>
      <dgm:spPr>
        <a:blipFill rotWithShape="1">
          <a:blip xmlns:r="http://schemas.openxmlformats.org/officeDocument/2006/relationships" r:embed="rId1"/>
          <a:srcRect/>
          <a:stretch>
            <a:fillRect/>
          </a:stretch>
        </a:blipFill>
      </dgm:spPr>
    </dgm:pt>
    <dgm:pt modelId="{707919A7-A111-4CBD-8EBB-115A753815B5}" type="pres">
      <dgm:prSet presAssocID="{C3599DBC-F7F2-4348-B2FE-CFCB4C52CEA3}" presName="sibTrans" presStyleLbl="sibTrans2D1" presStyleIdx="0" presStyleCnt="0"/>
      <dgm:spPr/>
    </dgm:pt>
    <dgm:pt modelId="{7BD8C2D3-3AAE-4F32-951F-70F6C65BFBDD}" type="pres">
      <dgm:prSet presAssocID="{2A54630D-EFDA-4DE2-B1C6-9D46B5316D40}" presName="compNode" presStyleCnt="0"/>
      <dgm:spPr/>
    </dgm:pt>
    <dgm:pt modelId="{0A0A9AB0-8F57-4D30-9A4D-1A8108697F7D}" type="pres">
      <dgm:prSet presAssocID="{2A54630D-EFDA-4DE2-B1C6-9D46B5316D40}" presName="bkgdShape" presStyleLbl="node1" presStyleIdx="1" presStyleCnt="5"/>
      <dgm:spPr/>
    </dgm:pt>
    <dgm:pt modelId="{8BC6D00D-ED35-40B7-979C-79E210733326}" type="pres">
      <dgm:prSet presAssocID="{2A54630D-EFDA-4DE2-B1C6-9D46B5316D40}" presName="nodeTx" presStyleLbl="node1" presStyleIdx="1" presStyleCnt="5">
        <dgm:presLayoutVars>
          <dgm:bulletEnabled val="1"/>
        </dgm:presLayoutVars>
      </dgm:prSet>
      <dgm:spPr/>
    </dgm:pt>
    <dgm:pt modelId="{E9631F88-E668-4D01-86CD-655AEC30F98A}" type="pres">
      <dgm:prSet presAssocID="{2A54630D-EFDA-4DE2-B1C6-9D46B5316D40}" presName="invisiNode" presStyleLbl="node1" presStyleIdx="1" presStyleCnt="5"/>
      <dgm:spPr/>
    </dgm:pt>
    <dgm:pt modelId="{3BF2038B-2FD2-4E4F-A09C-9F4CD1A57F3B}" type="pres">
      <dgm:prSet presAssocID="{2A54630D-EFDA-4DE2-B1C6-9D46B5316D40}" presName="imagNode" presStyleLbl="fgImgPlace1" presStyleIdx="1" presStyleCnt="5"/>
      <dgm:spPr>
        <a:blipFill rotWithShape="1">
          <a:blip xmlns:r="http://schemas.openxmlformats.org/officeDocument/2006/relationships" r:embed="rId1"/>
          <a:srcRect/>
          <a:stretch>
            <a:fillRect/>
          </a:stretch>
        </a:blipFill>
      </dgm:spPr>
    </dgm:pt>
    <dgm:pt modelId="{7581C0D2-C917-4EB5-9DB5-D888D17A568C}" type="pres">
      <dgm:prSet presAssocID="{D47089CE-A7EE-4B74-BC56-0039BECEB6C9}" presName="sibTrans" presStyleLbl="sibTrans2D1" presStyleIdx="0" presStyleCnt="0"/>
      <dgm:spPr/>
    </dgm:pt>
    <dgm:pt modelId="{207A11D9-65E3-4BE1-A0F0-8B1D6D3D566C}" type="pres">
      <dgm:prSet presAssocID="{62395709-D81B-4AF9-9D66-7408C805B976}" presName="compNode" presStyleCnt="0"/>
      <dgm:spPr/>
    </dgm:pt>
    <dgm:pt modelId="{BD26B5C0-9791-4F94-B1B9-E283D48D7BDF}" type="pres">
      <dgm:prSet presAssocID="{62395709-D81B-4AF9-9D66-7408C805B976}" presName="bkgdShape" presStyleLbl="node1" presStyleIdx="2" presStyleCnt="5"/>
      <dgm:spPr/>
    </dgm:pt>
    <dgm:pt modelId="{64F36F34-A26A-45D0-9D47-DF2ADA496092}" type="pres">
      <dgm:prSet presAssocID="{62395709-D81B-4AF9-9D66-7408C805B976}" presName="nodeTx" presStyleLbl="node1" presStyleIdx="2" presStyleCnt="5">
        <dgm:presLayoutVars>
          <dgm:bulletEnabled val="1"/>
        </dgm:presLayoutVars>
      </dgm:prSet>
      <dgm:spPr/>
    </dgm:pt>
    <dgm:pt modelId="{5B7D6179-75AF-4F85-B54C-7BC3C56EB759}" type="pres">
      <dgm:prSet presAssocID="{62395709-D81B-4AF9-9D66-7408C805B976}" presName="invisiNode" presStyleLbl="node1" presStyleIdx="2" presStyleCnt="5"/>
      <dgm:spPr/>
    </dgm:pt>
    <dgm:pt modelId="{7C76694B-DEB7-4298-8568-9BED2D6E2E29}" type="pres">
      <dgm:prSet presAssocID="{62395709-D81B-4AF9-9D66-7408C805B976}" presName="imagNode" presStyleLbl="fgImgPlace1" presStyleIdx="2" presStyleCnt="5"/>
      <dgm:spPr>
        <a:blipFill rotWithShape="1">
          <a:blip xmlns:r="http://schemas.openxmlformats.org/officeDocument/2006/relationships" r:embed="rId1"/>
          <a:srcRect/>
          <a:stretch>
            <a:fillRect/>
          </a:stretch>
        </a:blipFill>
      </dgm:spPr>
    </dgm:pt>
    <dgm:pt modelId="{6C810DAA-1D07-444F-A414-2A681A7108D1}" type="pres">
      <dgm:prSet presAssocID="{8BF79D66-82E0-4F24-BC62-67EC81F85A6D}" presName="sibTrans" presStyleLbl="sibTrans2D1" presStyleIdx="0" presStyleCnt="0"/>
      <dgm:spPr/>
    </dgm:pt>
    <dgm:pt modelId="{62DDC384-D92A-4FA0-AE3F-6A7884C4FFD7}" type="pres">
      <dgm:prSet presAssocID="{2DF8FB38-66DF-4DCD-977A-8E1833498C45}" presName="compNode" presStyleCnt="0"/>
      <dgm:spPr/>
    </dgm:pt>
    <dgm:pt modelId="{425C251C-139F-44CE-9ED5-0310F2E2A857}" type="pres">
      <dgm:prSet presAssocID="{2DF8FB38-66DF-4DCD-977A-8E1833498C45}" presName="bkgdShape" presStyleLbl="node1" presStyleIdx="3" presStyleCnt="5"/>
      <dgm:spPr/>
    </dgm:pt>
    <dgm:pt modelId="{798EB16C-2AD3-43B5-A031-8C70E0E789AA}" type="pres">
      <dgm:prSet presAssocID="{2DF8FB38-66DF-4DCD-977A-8E1833498C45}" presName="nodeTx" presStyleLbl="node1" presStyleIdx="3" presStyleCnt="5">
        <dgm:presLayoutVars>
          <dgm:bulletEnabled val="1"/>
        </dgm:presLayoutVars>
      </dgm:prSet>
      <dgm:spPr/>
    </dgm:pt>
    <dgm:pt modelId="{72703AB0-8E17-4657-A3BB-4727D837B0FA}" type="pres">
      <dgm:prSet presAssocID="{2DF8FB38-66DF-4DCD-977A-8E1833498C45}" presName="invisiNode" presStyleLbl="node1" presStyleIdx="3" presStyleCnt="5"/>
      <dgm:spPr/>
    </dgm:pt>
    <dgm:pt modelId="{9E49A4A1-8A02-4F92-9C42-58BF7E8A0F89}" type="pres">
      <dgm:prSet presAssocID="{2DF8FB38-66DF-4DCD-977A-8E1833498C45}" presName="imagNode" presStyleLbl="fgImgPlace1" presStyleIdx="3" presStyleCnt="5"/>
      <dgm:spPr>
        <a:blipFill rotWithShape="1">
          <a:blip xmlns:r="http://schemas.openxmlformats.org/officeDocument/2006/relationships" r:embed="rId1"/>
          <a:srcRect/>
          <a:stretch>
            <a:fillRect/>
          </a:stretch>
        </a:blipFill>
      </dgm:spPr>
    </dgm:pt>
    <dgm:pt modelId="{B996F324-F98A-4ABD-A4B5-99D862549FC9}" type="pres">
      <dgm:prSet presAssocID="{C961B5F3-9E6D-433D-827D-30DAA74251B3}" presName="sibTrans" presStyleLbl="sibTrans2D1" presStyleIdx="0" presStyleCnt="0"/>
      <dgm:spPr/>
    </dgm:pt>
    <dgm:pt modelId="{161B5E60-82F5-47C3-8DB2-DA484D1E5F42}" type="pres">
      <dgm:prSet presAssocID="{E9FB5A5C-7767-4658-9679-DB3D553E373F}" presName="compNode" presStyleCnt="0"/>
      <dgm:spPr/>
    </dgm:pt>
    <dgm:pt modelId="{E1E8F6B9-2AAE-4F1B-85EA-B0AAB0E09EF6}" type="pres">
      <dgm:prSet presAssocID="{E9FB5A5C-7767-4658-9679-DB3D553E373F}" presName="bkgdShape" presStyleLbl="node1" presStyleIdx="4" presStyleCnt="5"/>
      <dgm:spPr/>
    </dgm:pt>
    <dgm:pt modelId="{9B76C4CC-F71C-412A-A0FE-17DFDF047D3F}" type="pres">
      <dgm:prSet presAssocID="{E9FB5A5C-7767-4658-9679-DB3D553E373F}" presName="nodeTx" presStyleLbl="node1" presStyleIdx="4" presStyleCnt="5">
        <dgm:presLayoutVars>
          <dgm:bulletEnabled val="1"/>
        </dgm:presLayoutVars>
      </dgm:prSet>
      <dgm:spPr/>
    </dgm:pt>
    <dgm:pt modelId="{694350E3-08AC-4F60-B0D9-FB60BAEA1E23}" type="pres">
      <dgm:prSet presAssocID="{E9FB5A5C-7767-4658-9679-DB3D553E373F}" presName="invisiNode" presStyleLbl="node1" presStyleIdx="4" presStyleCnt="5"/>
      <dgm:spPr/>
    </dgm:pt>
    <dgm:pt modelId="{0A28FFDE-983C-4288-99B1-4C3555BCC1AE}" type="pres">
      <dgm:prSet presAssocID="{E9FB5A5C-7767-4658-9679-DB3D553E373F}" presName="imagNode" presStyleLbl="fgImgPlace1" presStyleIdx="4" presStyleCnt="5"/>
      <dgm:spPr>
        <a:blipFill rotWithShape="1">
          <a:blip xmlns:r="http://schemas.openxmlformats.org/officeDocument/2006/relationships" r:embed="rId1"/>
          <a:srcRect/>
          <a:stretch>
            <a:fillRect/>
          </a:stretch>
        </a:blipFill>
      </dgm:spPr>
    </dgm:pt>
  </dgm:ptLst>
  <dgm:cxnLst>
    <dgm:cxn modelId="{87828005-81F8-41D7-98A3-894014F533A3}" type="presOf" srcId="{C3599DBC-F7F2-4348-B2FE-CFCB4C52CEA3}" destId="{707919A7-A111-4CBD-8EBB-115A753815B5}" srcOrd="0" destOrd="0" presId="urn:microsoft.com/office/officeart/2005/8/layout/hList7"/>
    <dgm:cxn modelId="{4EB16813-B5FD-4BA9-8147-66FB8C43B72F}" type="presOf" srcId="{2DF8FB38-66DF-4DCD-977A-8E1833498C45}" destId="{798EB16C-2AD3-43B5-A031-8C70E0E789AA}" srcOrd="1" destOrd="0" presId="urn:microsoft.com/office/officeart/2005/8/layout/hList7"/>
    <dgm:cxn modelId="{94063E16-324A-46C7-BBB2-7A63567AC289}" type="presOf" srcId="{83BAC6DB-BF3E-464B-9B5E-9FF70AA0C171}" destId="{B2E9D800-2FC0-4B3E-BB1F-9AEBB0F5968A}" srcOrd="0" destOrd="0" presId="urn:microsoft.com/office/officeart/2005/8/layout/hList7"/>
    <dgm:cxn modelId="{17ABBC26-8525-4475-A8FE-DE7C41B7E479}" srcId="{9C84810A-F825-4287-AC8C-650F9129B7CE}" destId="{2A54630D-EFDA-4DE2-B1C6-9D46B5316D40}" srcOrd="1" destOrd="0" parTransId="{59A84517-3A50-45BE-8943-1C27AD0D9D6B}" sibTransId="{D47089CE-A7EE-4B74-BC56-0039BECEB6C9}"/>
    <dgm:cxn modelId="{6D53332F-E70A-4BBD-9AAE-1F38980C3587}" type="presOf" srcId="{83BAC6DB-BF3E-464B-9B5E-9FF70AA0C171}" destId="{BD8DA5CB-BF9A-4981-9E7C-EB44EDF12771}" srcOrd="1" destOrd="0" presId="urn:microsoft.com/office/officeart/2005/8/layout/hList7"/>
    <dgm:cxn modelId="{AFBA2E31-E31B-405E-9253-AE3C0E380C30}" type="presOf" srcId="{2DF8FB38-66DF-4DCD-977A-8E1833498C45}" destId="{425C251C-139F-44CE-9ED5-0310F2E2A857}" srcOrd="0" destOrd="0" presId="urn:microsoft.com/office/officeart/2005/8/layout/hList7"/>
    <dgm:cxn modelId="{818D4732-8877-4AEB-A56A-0A302CD3BF72}" type="presOf" srcId="{2A54630D-EFDA-4DE2-B1C6-9D46B5316D40}" destId="{0A0A9AB0-8F57-4D30-9A4D-1A8108697F7D}" srcOrd="0" destOrd="0" presId="urn:microsoft.com/office/officeart/2005/8/layout/hList7"/>
    <dgm:cxn modelId="{03F01575-ED78-403A-A8D5-417AAAF0AFBF}" type="presOf" srcId="{E9FB5A5C-7767-4658-9679-DB3D553E373F}" destId="{E1E8F6B9-2AAE-4F1B-85EA-B0AAB0E09EF6}" srcOrd="0" destOrd="0" presId="urn:microsoft.com/office/officeart/2005/8/layout/hList7"/>
    <dgm:cxn modelId="{9C87EC59-42CF-4191-B8EE-0279E4B1728A}" srcId="{9C84810A-F825-4287-AC8C-650F9129B7CE}" destId="{2DF8FB38-66DF-4DCD-977A-8E1833498C45}" srcOrd="3" destOrd="0" parTransId="{BB7638C0-9C4F-41B4-9C8B-56DA11F73B91}" sibTransId="{C961B5F3-9E6D-433D-827D-30DAA74251B3}"/>
    <dgm:cxn modelId="{ED2DBA8E-DEA1-4AB1-8F1E-48616F2D3B56}" type="presOf" srcId="{E9FB5A5C-7767-4658-9679-DB3D553E373F}" destId="{9B76C4CC-F71C-412A-A0FE-17DFDF047D3F}" srcOrd="1" destOrd="0" presId="urn:microsoft.com/office/officeart/2005/8/layout/hList7"/>
    <dgm:cxn modelId="{5A057395-418A-407C-9E09-9D2AB20D8DDE}" srcId="{9C84810A-F825-4287-AC8C-650F9129B7CE}" destId="{E9FB5A5C-7767-4658-9679-DB3D553E373F}" srcOrd="4" destOrd="0" parTransId="{16524687-1F99-4C1F-9AAE-5C62CD513FD0}" sibTransId="{A6FAE177-BD4A-4E40-9C98-BF995CB866BB}"/>
    <dgm:cxn modelId="{817404B2-AA31-4220-81E5-9429B7AE13A8}" type="presOf" srcId="{9C84810A-F825-4287-AC8C-650F9129B7CE}" destId="{AC39187F-3E5D-4ED6-BA5E-164C29BC13CE}" srcOrd="0" destOrd="0" presId="urn:microsoft.com/office/officeart/2005/8/layout/hList7"/>
    <dgm:cxn modelId="{FA1905B3-A87B-4881-B4F9-EEC325A41B9A}" type="presOf" srcId="{2A54630D-EFDA-4DE2-B1C6-9D46B5316D40}" destId="{8BC6D00D-ED35-40B7-979C-79E210733326}" srcOrd="1" destOrd="0" presId="urn:microsoft.com/office/officeart/2005/8/layout/hList7"/>
    <dgm:cxn modelId="{99D5C0B4-4D0D-4CCC-8C7B-E78208E464F1}" type="presOf" srcId="{62395709-D81B-4AF9-9D66-7408C805B976}" destId="{BD26B5C0-9791-4F94-B1B9-E283D48D7BDF}" srcOrd="0" destOrd="0" presId="urn:microsoft.com/office/officeart/2005/8/layout/hList7"/>
    <dgm:cxn modelId="{EC3306CC-7CEE-4D31-808E-1E549F0FD85A}" type="presOf" srcId="{8BF79D66-82E0-4F24-BC62-67EC81F85A6D}" destId="{6C810DAA-1D07-444F-A414-2A681A7108D1}" srcOrd="0" destOrd="0" presId="urn:microsoft.com/office/officeart/2005/8/layout/hList7"/>
    <dgm:cxn modelId="{93C0DECC-C63B-467C-8CF5-5D1463E66BC4}" srcId="{9C84810A-F825-4287-AC8C-650F9129B7CE}" destId="{62395709-D81B-4AF9-9D66-7408C805B976}" srcOrd="2" destOrd="0" parTransId="{E53F0FFE-F055-4584-B7B8-C9435E7A42AB}" sibTransId="{8BF79D66-82E0-4F24-BC62-67EC81F85A6D}"/>
    <dgm:cxn modelId="{1A2EE0DE-FEF4-42A2-BCB6-4785477EACB1}" type="presOf" srcId="{C961B5F3-9E6D-433D-827D-30DAA74251B3}" destId="{B996F324-F98A-4ABD-A4B5-99D862549FC9}" srcOrd="0" destOrd="0" presId="urn:microsoft.com/office/officeart/2005/8/layout/hList7"/>
    <dgm:cxn modelId="{F33C2CE9-1DA1-4685-BE10-56591186F0BC}" srcId="{9C84810A-F825-4287-AC8C-650F9129B7CE}" destId="{83BAC6DB-BF3E-464B-9B5E-9FF70AA0C171}" srcOrd="0" destOrd="0" parTransId="{34F7D246-7C8C-4AF1-B438-E984EDB66F4E}" sibTransId="{C3599DBC-F7F2-4348-B2FE-CFCB4C52CEA3}"/>
    <dgm:cxn modelId="{22B4CDED-5AB6-4A01-8C21-C7091514B0DA}" type="presOf" srcId="{D47089CE-A7EE-4B74-BC56-0039BECEB6C9}" destId="{7581C0D2-C917-4EB5-9DB5-D888D17A568C}" srcOrd="0" destOrd="0" presId="urn:microsoft.com/office/officeart/2005/8/layout/hList7"/>
    <dgm:cxn modelId="{F64BEFED-8675-4F58-AD73-EAA478D80D05}" type="presOf" srcId="{62395709-D81B-4AF9-9D66-7408C805B976}" destId="{64F36F34-A26A-45D0-9D47-DF2ADA496092}" srcOrd="1" destOrd="0" presId="urn:microsoft.com/office/officeart/2005/8/layout/hList7"/>
    <dgm:cxn modelId="{0411AB7F-14D2-4704-9805-629A7F9BE51B}" type="presParOf" srcId="{AC39187F-3E5D-4ED6-BA5E-164C29BC13CE}" destId="{793D6506-13CE-47E6-9022-7783F1CD60E6}" srcOrd="0" destOrd="0" presId="urn:microsoft.com/office/officeart/2005/8/layout/hList7"/>
    <dgm:cxn modelId="{E9C87BD3-C293-476C-BE4C-0BDD0A28CEE3}" type="presParOf" srcId="{AC39187F-3E5D-4ED6-BA5E-164C29BC13CE}" destId="{FD6DE379-07F5-4271-91AE-412F3F363712}" srcOrd="1" destOrd="0" presId="urn:microsoft.com/office/officeart/2005/8/layout/hList7"/>
    <dgm:cxn modelId="{0B141D6E-8C41-457B-973E-5A3A7043EB70}" type="presParOf" srcId="{FD6DE379-07F5-4271-91AE-412F3F363712}" destId="{AD4D85C9-25A8-4D60-8778-8D75BDAF5BF3}" srcOrd="0" destOrd="0" presId="urn:microsoft.com/office/officeart/2005/8/layout/hList7"/>
    <dgm:cxn modelId="{1F7BEAB8-9B3E-43B5-975D-10CEF9904449}" type="presParOf" srcId="{AD4D85C9-25A8-4D60-8778-8D75BDAF5BF3}" destId="{B2E9D800-2FC0-4B3E-BB1F-9AEBB0F5968A}" srcOrd="0" destOrd="0" presId="urn:microsoft.com/office/officeart/2005/8/layout/hList7"/>
    <dgm:cxn modelId="{46580A4A-6729-4F98-85ED-97D8E5E87B6F}" type="presParOf" srcId="{AD4D85C9-25A8-4D60-8778-8D75BDAF5BF3}" destId="{BD8DA5CB-BF9A-4981-9E7C-EB44EDF12771}" srcOrd="1" destOrd="0" presId="urn:microsoft.com/office/officeart/2005/8/layout/hList7"/>
    <dgm:cxn modelId="{341955AF-680E-44B7-B23D-34CD3991CBAB}" type="presParOf" srcId="{AD4D85C9-25A8-4D60-8778-8D75BDAF5BF3}" destId="{FFD2709E-AEEE-4EC7-96C5-775AE5D3BF25}" srcOrd="2" destOrd="0" presId="urn:microsoft.com/office/officeart/2005/8/layout/hList7"/>
    <dgm:cxn modelId="{5FF83184-A37F-4BC8-A47C-FAC97F994E61}" type="presParOf" srcId="{AD4D85C9-25A8-4D60-8778-8D75BDAF5BF3}" destId="{33D853DF-E301-4813-9199-0B27EA6F4ECE}" srcOrd="3" destOrd="0" presId="urn:microsoft.com/office/officeart/2005/8/layout/hList7"/>
    <dgm:cxn modelId="{1C67C447-F135-44EF-BD09-114FD2D8466D}" type="presParOf" srcId="{FD6DE379-07F5-4271-91AE-412F3F363712}" destId="{707919A7-A111-4CBD-8EBB-115A753815B5}" srcOrd="1" destOrd="0" presId="urn:microsoft.com/office/officeart/2005/8/layout/hList7"/>
    <dgm:cxn modelId="{0923FC41-8BA2-46BD-BB94-57B2A3532D19}" type="presParOf" srcId="{FD6DE379-07F5-4271-91AE-412F3F363712}" destId="{7BD8C2D3-3AAE-4F32-951F-70F6C65BFBDD}" srcOrd="2" destOrd="0" presId="urn:microsoft.com/office/officeart/2005/8/layout/hList7"/>
    <dgm:cxn modelId="{1AB7A662-F058-47F1-A94D-708AFFD1A035}" type="presParOf" srcId="{7BD8C2D3-3AAE-4F32-951F-70F6C65BFBDD}" destId="{0A0A9AB0-8F57-4D30-9A4D-1A8108697F7D}" srcOrd="0" destOrd="0" presId="urn:microsoft.com/office/officeart/2005/8/layout/hList7"/>
    <dgm:cxn modelId="{6C2FB038-B4BF-4C6E-A907-F7539438968A}" type="presParOf" srcId="{7BD8C2D3-3AAE-4F32-951F-70F6C65BFBDD}" destId="{8BC6D00D-ED35-40B7-979C-79E210733326}" srcOrd="1" destOrd="0" presId="urn:microsoft.com/office/officeart/2005/8/layout/hList7"/>
    <dgm:cxn modelId="{C210BD69-D843-416B-BD24-1FE36B43FC25}" type="presParOf" srcId="{7BD8C2D3-3AAE-4F32-951F-70F6C65BFBDD}" destId="{E9631F88-E668-4D01-86CD-655AEC30F98A}" srcOrd="2" destOrd="0" presId="urn:microsoft.com/office/officeart/2005/8/layout/hList7"/>
    <dgm:cxn modelId="{1D0705B7-9829-4BD4-962A-C049961F2387}" type="presParOf" srcId="{7BD8C2D3-3AAE-4F32-951F-70F6C65BFBDD}" destId="{3BF2038B-2FD2-4E4F-A09C-9F4CD1A57F3B}" srcOrd="3" destOrd="0" presId="urn:microsoft.com/office/officeart/2005/8/layout/hList7"/>
    <dgm:cxn modelId="{6B146064-FF93-4E27-A6AC-4C8B595E0EC4}" type="presParOf" srcId="{FD6DE379-07F5-4271-91AE-412F3F363712}" destId="{7581C0D2-C917-4EB5-9DB5-D888D17A568C}" srcOrd="3" destOrd="0" presId="urn:microsoft.com/office/officeart/2005/8/layout/hList7"/>
    <dgm:cxn modelId="{3B147DB3-D593-4253-A186-70E998D64D5B}" type="presParOf" srcId="{FD6DE379-07F5-4271-91AE-412F3F363712}" destId="{207A11D9-65E3-4BE1-A0F0-8B1D6D3D566C}" srcOrd="4" destOrd="0" presId="urn:microsoft.com/office/officeart/2005/8/layout/hList7"/>
    <dgm:cxn modelId="{53293A52-5D5D-45EF-801C-CA8A610566F3}" type="presParOf" srcId="{207A11D9-65E3-4BE1-A0F0-8B1D6D3D566C}" destId="{BD26B5C0-9791-4F94-B1B9-E283D48D7BDF}" srcOrd="0" destOrd="0" presId="urn:microsoft.com/office/officeart/2005/8/layout/hList7"/>
    <dgm:cxn modelId="{0B0837F6-F6DB-4910-98AD-1D0F46062F0F}" type="presParOf" srcId="{207A11D9-65E3-4BE1-A0F0-8B1D6D3D566C}" destId="{64F36F34-A26A-45D0-9D47-DF2ADA496092}" srcOrd="1" destOrd="0" presId="urn:microsoft.com/office/officeart/2005/8/layout/hList7"/>
    <dgm:cxn modelId="{8EE57A83-8C74-4F08-ACC4-AB889855572C}" type="presParOf" srcId="{207A11D9-65E3-4BE1-A0F0-8B1D6D3D566C}" destId="{5B7D6179-75AF-4F85-B54C-7BC3C56EB759}" srcOrd="2" destOrd="0" presId="urn:microsoft.com/office/officeart/2005/8/layout/hList7"/>
    <dgm:cxn modelId="{C58A508C-2598-4E01-B645-8008D84A9749}" type="presParOf" srcId="{207A11D9-65E3-4BE1-A0F0-8B1D6D3D566C}" destId="{7C76694B-DEB7-4298-8568-9BED2D6E2E29}" srcOrd="3" destOrd="0" presId="urn:microsoft.com/office/officeart/2005/8/layout/hList7"/>
    <dgm:cxn modelId="{E28D83E7-3F77-4EDB-8571-5C08B37A5B87}" type="presParOf" srcId="{FD6DE379-07F5-4271-91AE-412F3F363712}" destId="{6C810DAA-1D07-444F-A414-2A681A7108D1}" srcOrd="5" destOrd="0" presId="urn:microsoft.com/office/officeart/2005/8/layout/hList7"/>
    <dgm:cxn modelId="{46C09EF2-D1D5-4314-8989-874F04FC607D}" type="presParOf" srcId="{FD6DE379-07F5-4271-91AE-412F3F363712}" destId="{62DDC384-D92A-4FA0-AE3F-6A7884C4FFD7}" srcOrd="6" destOrd="0" presId="urn:microsoft.com/office/officeart/2005/8/layout/hList7"/>
    <dgm:cxn modelId="{F83A4E48-43C7-40B8-984F-5E23FE50C9A4}" type="presParOf" srcId="{62DDC384-D92A-4FA0-AE3F-6A7884C4FFD7}" destId="{425C251C-139F-44CE-9ED5-0310F2E2A857}" srcOrd="0" destOrd="0" presId="urn:microsoft.com/office/officeart/2005/8/layout/hList7"/>
    <dgm:cxn modelId="{2A73660C-F31B-46B9-A3A0-E050992C6BD5}" type="presParOf" srcId="{62DDC384-D92A-4FA0-AE3F-6A7884C4FFD7}" destId="{798EB16C-2AD3-43B5-A031-8C70E0E789AA}" srcOrd="1" destOrd="0" presId="urn:microsoft.com/office/officeart/2005/8/layout/hList7"/>
    <dgm:cxn modelId="{32A4A8FA-A797-4AB0-86AA-74C61EADB9D0}" type="presParOf" srcId="{62DDC384-D92A-4FA0-AE3F-6A7884C4FFD7}" destId="{72703AB0-8E17-4657-A3BB-4727D837B0FA}" srcOrd="2" destOrd="0" presId="urn:microsoft.com/office/officeart/2005/8/layout/hList7"/>
    <dgm:cxn modelId="{2970D897-CCAA-4A46-91BB-5F124B644F51}" type="presParOf" srcId="{62DDC384-D92A-4FA0-AE3F-6A7884C4FFD7}" destId="{9E49A4A1-8A02-4F92-9C42-58BF7E8A0F89}" srcOrd="3" destOrd="0" presId="urn:microsoft.com/office/officeart/2005/8/layout/hList7"/>
    <dgm:cxn modelId="{E5C0659A-0F61-4948-8974-15B68DEBE5EC}" type="presParOf" srcId="{FD6DE379-07F5-4271-91AE-412F3F363712}" destId="{B996F324-F98A-4ABD-A4B5-99D862549FC9}" srcOrd="7" destOrd="0" presId="urn:microsoft.com/office/officeart/2005/8/layout/hList7"/>
    <dgm:cxn modelId="{2711656F-A708-4A4A-B5FE-BABD1C447F4E}" type="presParOf" srcId="{FD6DE379-07F5-4271-91AE-412F3F363712}" destId="{161B5E60-82F5-47C3-8DB2-DA484D1E5F42}" srcOrd="8" destOrd="0" presId="urn:microsoft.com/office/officeart/2005/8/layout/hList7"/>
    <dgm:cxn modelId="{A059CDDB-65C7-4241-9295-1B8CC9282253}" type="presParOf" srcId="{161B5E60-82F5-47C3-8DB2-DA484D1E5F42}" destId="{E1E8F6B9-2AAE-4F1B-85EA-B0AAB0E09EF6}" srcOrd="0" destOrd="0" presId="urn:microsoft.com/office/officeart/2005/8/layout/hList7"/>
    <dgm:cxn modelId="{A9354110-1797-45A4-807B-A5B49064486D}" type="presParOf" srcId="{161B5E60-82F5-47C3-8DB2-DA484D1E5F42}" destId="{9B76C4CC-F71C-412A-A0FE-17DFDF047D3F}" srcOrd="1" destOrd="0" presId="urn:microsoft.com/office/officeart/2005/8/layout/hList7"/>
    <dgm:cxn modelId="{5B7702BC-4E76-4619-993B-D08A67649E8B}" type="presParOf" srcId="{161B5E60-82F5-47C3-8DB2-DA484D1E5F42}" destId="{694350E3-08AC-4F60-B0D9-FB60BAEA1E23}" srcOrd="2" destOrd="0" presId="urn:microsoft.com/office/officeart/2005/8/layout/hList7"/>
    <dgm:cxn modelId="{3E2CDC81-22E6-436B-B847-846EEC33E4F1}" type="presParOf" srcId="{161B5E60-82F5-47C3-8DB2-DA484D1E5F42}" destId="{0A28FFDE-983C-4288-99B1-4C3555BCC1AE}"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A2BABBD-6267-4F19-89D9-4C58A6661379}" type="doc">
      <dgm:prSet loTypeId="urn:microsoft.com/office/officeart/2005/8/layout/hList7" loCatId="list" qsTypeId="urn:microsoft.com/office/officeart/2005/8/quickstyle/simple1" qsCatId="simple" csTypeId="urn:microsoft.com/office/officeart/2005/8/colors/accent1_2" csCatId="accent1" phldr="1"/>
      <dgm:spPr/>
    </dgm:pt>
    <dgm:pt modelId="{5B42A641-9CC3-439C-A72C-0F7A89B1CE58}">
      <dgm:prSet phldrT="[Text]" custT="1"/>
      <dgm:spPr/>
      <dgm:t>
        <a:bodyPr/>
        <a:lstStyle/>
        <a:p>
          <a:r>
            <a:rPr lang="en-GB" sz="2000" dirty="0"/>
            <a:t>Shared understanding of needs in practice</a:t>
          </a:r>
        </a:p>
      </dgm:t>
    </dgm:pt>
    <dgm:pt modelId="{A074CDC2-D2C1-43DA-9817-038753690DF9}" type="parTrans" cxnId="{F55E0E44-CC26-4D85-9D43-9F55E6FC8DA6}">
      <dgm:prSet/>
      <dgm:spPr/>
      <dgm:t>
        <a:bodyPr/>
        <a:lstStyle/>
        <a:p>
          <a:endParaRPr lang="en-GB"/>
        </a:p>
      </dgm:t>
    </dgm:pt>
    <dgm:pt modelId="{3E233513-8C8B-45BA-A622-3B9F27EC50CD}" type="sibTrans" cxnId="{F55E0E44-CC26-4D85-9D43-9F55E6FC8DA6}">
      <dgm:prSet/>
      <dgm:spPr/>
      <dgm:t>
        <a:bodyPr/>
        <a:lstStyle/>
        <a:p>
          <a:endParaRPr lang="en-GB"/>
        </a:p>
      </dgm:t>
    </dgm:pt>
    <dgm:pt modelId="{8CE2F18A-53AA-46BB-B0B4-E587D916E8FD}">
      <dgm:prSet phldrT="[Text]" custT="1"/>
      <dgm:spPr/>
      <dgm:t>
        <a:bodyPr/>
        <a:lstStyle/>
        <a:p>
          <a:r>
            <a:rPr lang="en-GB" sz="2000" dirty="0"/>
            <a:t>Competent, skilled family centred nurses</a:t>
          </a:r>
        </a:p>
      </dgm:t>
    </dgm:pt>
    <dgm:pt modelId="{65705710-BA3D-4A4E-84AE-44259E09D409}" type="parTrans" cxnId="{4991CE1A-6E5A-40F3-A9A1-738F267BD27E}">
      <dgm:prSet/>
      <dgm:spPr/>
      <dgm:t>
        <a:bodyPr/>
        <a:lstStyle/>
        <a:p>
          <a:endParaRPr lang="en-GB"/>
        </a:p>
      </dgm:t>
    </dgm:pt>
    <dgm:pt modelId="{DD375C37-A2C5-457E-969A-4E0A0F9C7D39}" type="sibTrans" cxnId="{4991CE1A-6E5A-40F3-A9A1-738F267BD27E}">
      <dgm:prSet/>
      <dgm:spPr/>
      <dgm:t>
        <a:bodyPr/>
        <a:lstStyle/>
        <a:p>
          <a:endParaRPr lang="en-GB"/>
        </a:p>
      </dgm:t>
    </dgm:pt>
    <dgm:pt modelId="{A7AAE2C0-A74B-48B8-AC1A-0E9017F727A6}">
      <dgm:prSet custT="1"/>
      <dgm:spPr/>
      <dgm:t>
        <a:bodyPr/>
        <a:lstStyle/>
        <a:p>
          <a:r>
            <a:rPr lang="en-GB" sz="2000" dirty="0"/>
            <a:t>Co-production values evidenced throughout the workforce</a:t>
          </a:r>
        </a:p>
      </dgm:t>
    </dgm:pt>
    <dgm:pt modelId="{E7DFC10F-A79B-4F92-A355-9CC381E1D202}" type="parTrans" cxnId="{0F0C2645-8170-4570-9701-6C0537B741D8}">
      <dgm:prSet/>
      <dgm:spPr/>
      <dgm:t>
        <a:bodyPr/>
        <a:lstStyle/>
        <a:p>
          <a:endParaRPr lang="en-GB"/>
        </a:p>
      </dgm:t>
    </dgm:pt>
    <dgm:pt modelId="{1741D2FE-7EBF-486B-97C6-769058E624B4}" type="sibTrans" cxnId="{0F0C2645-8170-4570-9701-6C0537B741D8}">
      <dgm:prSet/>
      <dgm:spPr/>
      <dgm:t>
        <a:bodyPr/>
        <a:lstStyle/>
        <a:p>
          <a:endParaRPr lang="en-GB"/>
        </a:p>
      </dgm:t>
    </dgm:pt>
    <dgm:pt modelId="{2CB11C6D-C40B-4B34-95AA-C398F30150D9}">
      <dgm:prSet custT="1"/>
      <dgm:spPr/>
      <dgm:t>
        <a:bodyPr/>
        <a:lstStyle/>
        <a:p>
          <a:r>
            <a:rPr lang="en-GB" sz="2000" dirty="0"/>
            <a:t>Co- production as a fundamental of nursing QI work</a:t>
          </a:r>
        </a:p>
      </dgm:t>
    </dgm:pt>
    <dgm:pt modelId="{5677DF81-9A74-43E0-80DF-B41174B75BE7}" type="parTrans" cxnId="{F073398E-F32B-4BFC-AC82-B92F511279A2}">
      <dgm:prSet/>
      <dgm:spPr/>
    </dgm:pt>
    <dgm:pt modelId="{7E11422D-8749-40C0-9763-7B775CA499CB}" type="sibTrans" cxnId="{F073398E-F32B-4BFC-AC82-B92F511279A2}">
      <dgm:prSet/>
      <dgm:spPr/>
    </dgm:pt>
    <dgm:pt modelId="{B451C938-5CB0-4808-A0E3-A792F4B5561E}" type="pres">
      <dgm:prSet presAssocID="{6A2BABBD-6267-4F19-89D9-4C58A6661379}" presName="Name0" presStyleCnt="0">
        <dgm:presLayoutVars>
          <dgm:dir/>
          <dgm:resizeHandles val="exact"/>
        </dgm:presLayoutVars>
      </dgm:prSet>
      <dgm:spPr/>
    </dgm:pt>
    <dgm:pt modelId="{AC23AFBE-DFD0-465F-8A44-8C7641FDACCA}" type="pres">
      <dgm:prSet presAssocID="{6A2BABBD-6267-4F19-89D9-4C58A6661379}" presName="fgShape" presStyleLbl="fgShp" presStyleIdx="0" presStyleCnt="1"/>
      <dgm:spPr/>
    </dgm:pt>
    <dgm:pt modelId="{6B74E1B5-39CD-4094-92CA-5C83B8C814EE}" type="pres">
      <dgm:prSet presAssocID="{6A2BABBD-6267-4F19-89D9-4C58A6661379}" presName="linComp" presStyleCnt="0"/>
      <dgm:spPr/>
    </dgm:pt>
    <dgm:pt modelId="{0422A2DA-AD9E-41CD-B79F-B7665864F929}" type="pres">
      <dgm:prSet presAssocID="{5B42A641-9CC3-439C-A72C-0F7A89B1CE58}" presName="compNode" presStyleCnt="0"/>
      <dgm:spPr/>
    </dgm:pt>
    <dgm:pt modelId="{1ACAF3BB-43A6-49EB-9AFE-5AF24F642A43}" type="pres">
      <dgm:prSet presAssocID="{5B42A641-9CC3-439C-A72C-0F7A89B1CE58}" presName="bkgdShape" presStyleLbl="node1" presStyleIdx="0" presStyleCnt="4"/>
      <dgm:spPr/>
    </dgm:pt>
    <dgm:pt modelId="{B9E48697-E477-4E3B-80AC-84F2C7EB24BF}" type="pres">
      <dgm:prSet presAssocID="{5B42A641-9CC3-439C-A72C-0F7A89B1CE58}" presName="nodeTx" presStyleLbl="node1" presStyleIdx="0" presStyleCnt="4">
        <dgm:presLayoutVars>
          <dgm:bulletEnabled val="1"/>
        </dgm:presLayoutVars>
      </dgm:prSet>
      <dgm:spPr/>
    </dgm:pt>
    <dgm:pt modelId="{A637D1D5-7FBC-4015-BCEC-11A350E7E837}" type="pres">
      <dgm:prSet presAssocID="{5B42A641-9CC3-439C-A72C-0F7A89B1CE58}" presName="invisiNode" presStyleLbl="node1" presStyleIdx="0" presStyleCnt="4"/>
      <dgm:spPr/>
    </dgm:pt>
    <dgm:pt modelId="{9447EE5C-8D9A-49CF-8C58-243E033DA2A9}" type="pres">
      <dgm:prSet presAssocID="{5B42A641-9CC3-439C-A72C-0F7A89B1CE58}" presName="imagNode" presStyleLbl="fgImgPlace1" presStyleIdx="0" presStyleCnt="4"/>
      <dgm:spPr>
        <a:blipFill rotWithShape="1">
          <a:blip xmlns:r="http://schemas.openxmlformats.org/officeDocument/2006/relationships" r:embed="rId1"/>
          <a:srcRect/>
          <a:stretch>
            <a:fillRect/>
          </a:stretch>
        </a:blipFill>
      </dgm:spPr>
    </dgm:pt>
    <dgm:pt modelId="{EAA232A9-E8F5-416D-9C2D-8B7FF6DFA839}" type="pres">
      <dgm:prSet presAssocID="{3E233513-8C8B-45BA-A622-3B9F27EC50CD}" presName="sibTrans" presStyleLbl="sibTrans2D1" presStyleIdx="0" presStyleCnt="0"/>
      <dgm:spPr/>
    </dgm:pt>
    <dgm:pt modelId="{9A778701-932B-42FF-A11A-D902130BD7A8}" type="pres">
      <dgm:prSet presAssocID="{8CE2F18A-53AA-46BB-B0B4-E587D916E8FD}" presName="compNode" presStyleCnt="0"/>
      <dgm:spPr/>
    </dgm:pt>
    <dgm:pt modelId="{1B164E3A-D76A-40EA-8C61-A3871B76FF18}" type="pres">
      <dgm:prSet presAssocID="{8CE2F18A-53AA-46BB-B0B4-E587D916E8FD}" presName="bkgdShape" presStyleLbl="node1" presStyleIdx="1" presStyleCnt="4"/>
      <dgm:spPr/>
    </dgm:pt>
    <dgm:pt modelId="{07A446D2-8674-4DED-949A-F9FF9A452B20}" type="pres">
      <dgm:prSet presAssocID="{8CE2F18A-53AA-46BB-B0B4-E587D916E8FD}" presName="nodeTx" presStyleLbl="node1" presStyleIdx="1" presStyleCnt="4">
        <dgm:presLayoutVars>
          <dgm:bulletEnabled val="1"/>
        </dgm:presLayoutVars>
      </dgm:prSet>
      <dgm:spPr/>
    </dgm:pt>
    <dgm:pt modelId="{C676773A-F349-43BE-A001-98A1766F6204}" type="pres">
      <dgm:prSet presAssocID="{8CE2F18A-53AA-46BB-B0B4-E587D916E8FD}" presName="invisiNode" presStyleLbl="node1" presStyleIdx="1" presStyleCnt="4"/>
      <dgm:spPr/>
    </dgm:pt>
    <dgm:pt modelId="{04B7D3DC-54F1-405C-AF95-0D161419C39A}" type="pres">
      <dgm:prSet presAssocID="{8CE2F18A-53AA-46BB-B0B4-E587D916E8FD}" presName="imagNode" presStyleLbl="fgImgPlace1" presStyleIdx="1" presStyleCnt="4"/>
      <dgm:spPr>
        <a:blipFill rotWithShape="1">
          <a:blip xmlns:r="http://schemas.openxmlformats.org/officeDocument/2006/relationships" r:embed="rId1"/>
          <a:srcRect/>
          <a:stretch>
            <a:fillRect/>
          </a:stretch>
        </a:blipFill>
      </dgm:spPr>
    </dgm:pt>
    <dgm:pt modelId="{7E2EC527-F220-4995-971A-3F72BB3B9ED0}" type="pres">
      <dgm:prSet presAssocID="{DD375C37-A2C5-457E-969A-4E0A0F9C7D39}" presName="sibTrans" presStyleLbl="sibTrans2D1" presStyleIdx="0" presStyleCnt="0"/>
      <dgm:spPr/>
    </dgm:pt>
    <dgm:pt modelId="{24489407-4B8D-4178-80BC-82A6824D1F15}" type="pres">
      <dgm:prSet presAssocID="{A7AAE2C0-A74B-48B8-AC1A-0E9017F727A6}" presName="compNode" presStyleCnt="0"/>
      <dgm:spPr/>
    </dgm:pt>
    <dgm:pt modelId="{3F642C80-46CB-4D98-9113-C95BF5ADA843}" type="pres">
      <dgm:prSet presAssocID="{A7AAE2C0-A74B-48B8-AC1A-0E9017F727A6}" presName="bkgdShape" presStyleLbl="node1" presStyleIdx="2" presStyleCnt="4"/>
      <dgm:spPr/>
    </dgm:pt>
    <dgm:pt modelId="{5F329257-DB4B-444D-ACFE-F81E75EC1F31}" type="pres">
      <dgm:prSet presAssocID="{A7AAE2C0-A74B-48B8-AC1A-0E9017F727A6}" presName="nodeTx" presStyleLbl="node1" presStyleIdx="2" presStyleCnt="4">
        <dgm:presLayoutVars>
          <dgm:bulletEnabled val="1"/>
        </dgm:presLayoutVars>
      </dgm:prSet>
      <dgm:spPr/>
    </dgm:pt>
    <dgm:pt modelId="{1C4615E9-672D-4AE0-BBF6-208F356150C9}" type="pres">
      <dgm:prSet presAssocID="{A7AAE2C0-A74B-48B8-AC1A-0E9017F727A6}" presName="invisiNode" presStyleLbl="node1" presStyleIdx="2" presStyleCnt="4"/>
      <dgm:spPr/>
    </dgm:pt>
    <dgm:pt modelId="{F9906EC4-E0B3-42C7-8434-D27725B44B35}" type="pres">
      <dgm:prSet presAssocID="{A7AAE2C0-A74B-48B8-AC1A-0E9017F727A6}" presName="imagNode" presStyleLbl="fgImgPlace1" presStyleIdx="2" presStyleCnt="4"/>
      <dgm:spPr>
        <a:blipFill rotWithShape="1">
          <a:blip xmlns:r="http://schemas.openxmlformats.org/officeDocument/2006/relationships" r:embed="rId1"/>
          <a:srcRect/>
          <a:stretch>
            <a:fillRect/>
          </a:stretch>
        </a:blipFill>
      </dgm:spPr>
    </dgm:pt>
    <dgm:pt modelId="{08E30EF9-3354-44F1-A49D-2BDECE96A248}" type="pres">
      <dgm:prSet presAssocID="{1741D2FE-7EBF-486B-97C6-769058E624B4}" presName="sibTrans" presStyleLbl="sibTrans2D1" presStyleIdx="0" presStyleCnt="0"/>
      <dgm:spPr/>
    </dgm:pt>
    <dgm:pt modelId="{162A29AD-5311-4284-B472-E890D6648A65}" type="pres">
      <dgm:prSet presAssocID="{2CB11C6D-C40B-4B34-95AA-C398F30150D9}" presName="compNode" presStyleCnt="0"/>
      <dgm:spPr/>
    </dgm:pt>
    <dgm:pt modelId="{2F1BE70B-1D08-4197-88FC-6B77AECFA04C}" type="pres">
      <dgm:prSet presAssocID="{2CB11C6D-C40B-4B34-95AA-C398F30150D9}" presName="bkgdShape" presStyleLbl="node1" presStyleIdx="3" presStyleCnt="4"/>
      <dgm:spPr/>
    </dgm:pt>
    <dgm:pt modelId="{BE9873C9-7161-4556-8E63-D666A2E39175}" type="pres">
      <dgm:prSet presAssocID="{2CB11C6D-C40B-4B34-95AA-C398F30150D9}" presName="nodeTx" presStyleLbl="node1" presStyleIdx="3" presStyleCnt="4">
        <dgm:presLayoutVars>
          <dgm:bulletEnabled val="1"/>
        </dgm:presLayoutVars>
      </dgm:prSet>
      <dgm:spPr/>
    </dgm:pt>
    <dgm:pt modelId="{AFF81F2E-4D84-462F-8EAF-FF83232794A5}" type="pres">
      <dgm:prSet presAssocID="{2CB11C6D-C40B-4B34-95AA-C398F30150D9}" presName="invisiNode" presStyleLbl="node1" presStyleIdx="3" presStyleCnt="4"/>
      <dgm:spPr/>
    </dgm:pt>
    <dgm:pt modelId="{41621DEE-AA6E-4A4B-8BE6-78D8FBCF0EB0}" type="pres">
      <dgm:prSet presAssocID="{2CB11C6D-C40B-4B34-95AA-C398F30150D9}" presName="imagNode" presStyleLbl="fgImgPlace1" presStyleIdx="3" presStyleCnt="4"/>
      <dgm:spPr>
        <a:blipFill rotWithShape="1">
          <a:blip xmlns:r="http://schemas.openxmlformats.org/officeDocument/2006/relationships" r:embed="rId2"/>
          <a:srcRect/>
          <a:stretch>
            <a:fillRect/>
          </a:stretch>
        </a:blipFill>
      </dgm:spPr>
    </dgm:pt>
  </dgm:ptLst>
  <dgm:cxnLst>
    <dgm:cxn modelId="{B5C95301-7516-46AC-99CB-B7AFAC891A4E}" type="presOf" srcId="{3E233513-8C8B-45BA-A622-3B9F27EC50CD}" destId="{EAA232A9-E8F5-416D-9C2D-8B7FF6DFA839}" srcOrd="0" destOrd="0" presId="urn:microsoft.com/office/officeart/2005/8/layout/hList7"/>
    <dgm:cxn modelId="{C2090403-556A-4F11-B247-0AC70C6A309D}" type="presOf" srcId="{DD375C37-A2C5-457E-969A-4E0A0F9C7D39}" destId="{7E2EC527-F220-4995-971A-3F72BB3B9ED0}" srcOrd="0" destOrd="0" presId="urn:microsoft.com/office/officeart/2005/8/layout/hList7"/>
    <dgm:cxn modelId="{4991CE1A-6E5A-40F3-A9A1-738F267BD27E}" srcId="{6A2BABBD-6267-4F19-89D9-4C58A6661379}" destId="{8CE2F18A-53AA-46BB-B0B4-E587D916E8FD}" srcOrd="1" destOrd="0" parTransId="{65705710-BA3D-4A4E-84AE-44259E09D409}" sibTransId="{DD375C37-A2C5-457E-969A-4E0A0F9C7D39}"/>
    <dgm:cxn modelId="{39F9CF5B-8AE7-4DF5-A7DA-8B5C7DF78963}" type="presOf" srcId="{1741D2FE-7EBF-486B-97C6-769058E624B4}" destId="{08E30EF9-3354-44F1-A49D-2BDECE96A248}" srcOrd="0" destOrd="0" presId="urn:microsoft.com/office/officeart/2005/8/layout/hList7"/>
    <dgm:cxn modelId="{F55E0E44-CC26-4D85-9D43-9F55E6FC8DA6}" srcId="{6A2BABBD-6267-4F19-89D9-4C58A6661379}" destId="{5B42A641-9CC3-439C-A72C-0F7A89B1CE58}" srcOrd="0" destOrd="0" parTransId="{A074CDC2-D2C1-43DA-9817-038753690DF9}" sibTransId="{3E233513-8C8B-45BA-A622-3B9F27EC50CD}"/>
    <dgm:cxn modelId="{0F0C2645-8170-4570-9701-6C0537B741D8}" srcId="{6A2BABBD-6267-4F19-89D9-4C58A6661379}" destId="{A7AAE2C0-A74B-48B8-AC1A-0E9017F727A6}" srcOrd="2" destOrd="0" parTransId="{E7DFC10F-A79B-4F92-A355-9CC381E1D202}" sibTransId="{1741D2FE-7EBF-486B-97C6-769058E624B4}"/>
    <dgm:cxn modelId="{C8109146-B1D0-4F33-A7B1-925165EF3F31}" type="presOf" srcId="{5B42A641-9CC3-439C-A72C-0F7A89B1CE58}" destId="{1ACAF3BB-43A6-49EB-9AFE-5AF24F642A43}" srcOrd="0" destOrd="0" presId="urn:microsoft.com/office/officeart/2005/8/layout/hList7"/>
    <dgm:cxn modelId="{B55C624D-17C4-4799-93CF-4577DC093226}" type="presOf" srcId="{8CE2F18A-53AA-46BB-B0B4-E587D916E8FD}" destId="{1B164E3A-D76A-40EA-8C61-A3871B76FF18}" srcOrd="0" destOrd="0" presId="urn:microsoft.com/office/officeart/2005/8/layout/hList7"/>
    <dgm:cxn modelId="{F073398E-F32B-4BFC-AC82-B92F511279A2}" srcId="{6A2BABBD-6267-4F19-89D9-4C58A6661379}" destId="{2CB11C6D-C40B-4B34-95AA-C398F30150D9}" srcOrd="3" destOrd="0" parTransId="{5677DF81-9A74-43E0-80DF-B41174B75BE7}" sibTransId="{7E11422D-8749-40C0-9763-7B775CA499CB}"/>
    <dgm:cxn modelId="{7C1DF68E-C9FE-4F24-A59D-CAD3AE4879F6}" type="presOf" srcId="{2CB11C6D-C40B-4B34-95AA-C398F30150D9}" destId="{BE9873C9-7161-4556-8E63-D666A2E39175}" srcOrd="1" destOrd="0" presId="urn:microsoft.com/office/officeart/2005/8/layout/hList7"/>
    <dgm:cxn modelId="{22907199-2C0F-4FAD-9D39-9341D5F0A112}" type="presOf" srcId="{2CB11C6D-C40B-4B34-95AA-C398F30150D9}" destId="{2F1BE70B-1D08-4197-88FC-6B77AECFA04C}" srcOrd="0" destOrd="0" presId="urn:microsoft.com/office/officeart/2005/8/layout/hList7"/>
    <dgm:cxn modelId="{B4EA389D-BEE3-4B51-A280-7898F97E6D33}" type="presOf" srcId="{5B42A641-9CC3-439C-A72C-0F7A89B1CE58}" destId="{B9E48697-E477-4E3B-80AC-84F2C7EB24BF}" srcOrd="1" destOrd="0" presId="urn:microsoft.com/office/officeart/2005/8/layout/hList7"/>
    <dgm:cxn modelId="{1744DAAD-E49B-434F-B1BC-FB3E3F8DE148}" type="presOf" srcId="{8CE2F18A-53AA-46BB-B0B4-E587D916E8FD}" destId="{07A446D2-8674-4DED-949A-F9FF9A452B20}" srcOrd="1" destOrd="0" presId="urn:microsoft.com/office/officeart/2005/8/layout/hList7"/>
    <dgm:cxn modelId="{63D8F3C0-B68F-4805-B036-6C5576B827D2}" type="presOf" srcId="{A7AAE2C0-A74B-48B8-AC1A-0E9017F727A6}" destId="{3F642C80-46CB-4D98-9113-C95BF5ADA843}" srcOrd="0" destOrd="0" presId="urn:microsoft.com/office/officeart/2005/8/layout/hList7"/>
    <dgm:cxn modelId="{F0E390CA-4E3B-401B-9AB1-B1900E3631D6}" type="presOf" srcId="{A7AAE2C0-A74B-48B8-AC1A-0E9017F727A6}" destId="{5F329257-DB4B-444D-ACFE-F81E75EC1F31}" srcOrd="1" destOrd="0" presId="urn:microsoft.com/office/officeart/2005/8/layout/hList7"/>
    <dgm:cxn modelId="{D42E47DD-8DC0-4343-AC90-48F5BEE50D1E}" type="presOf" srcId="{6A2BABBD-6267-4F19-89D9-4C58A6661379}" destId="{B451C938-5CB0-4808-A0E3-A792F4B5561E}" srcOrd="0" destOrd="0" presId="urn:microsoft.com/office/officeart/2005/8/layout/hList7"/>
    <dgm:cxn modelId="{50A03FA6-0D1B-4D75-BD9C-0EEA67204E99}" type="presParOf" srcId="{B451C938-5CB0-4808-A0E3-A792F4B5561E}" destId="{AC23AFBE-DFD0-465F-8A44-8C7641FDACCA}" srcOrd="0" destOrd="0" presId="urn:microsoft.com/office/officeart/2005/8/layout/hList7"/>
    <dgm:cxn modelId="{C3078675-0E0A-4C24-98EA-AB0405B8FEB0}" type="presParOf" srcId="{B451C938-5CB0-4808-A0E3-A792F4B5561E}" destId="{6B74E1B5-39CD-4094-92CA-5C83B8C814EE}" srcOrd="1" destOrd="0" presId="urn:microsoft.com/office/officeart/2005/8/layout/hList7"/>
    <dgm:cxn modelId="{267D13BE-B010-441C-988E-54127F2F754A}" type="presParOf" srcId="{6B74E1B5-39CD-4094-92CA-5C83B8C814EE}" destId="{0422A2DA-AD9E-41CD-B79F-B7665864F929}" srcOrd="0" destOrd="0" presId="urn:microsoft.com/office/officeart/2005/8/layout/hList7"/>
    <dgm:cxn modelId="{5339EB0B-9B5E-44B5-93E2-A1FC308B17D7}" type="presParOf" srcId="{0422A2DA-AD9E-41CD-B79F-B7665864F929}" destId="{1ACAF3BB-43A6-49EB-9AFE-5AF24F642A43}" srcOrd="0" destOrd="0" presId="urn:microsoft.com/office/officeart/2005/8/layout/hList7"/>
    <dgm:cxn modelId="{56D4D967-F44A-44AE-9C26-9A9AD301F332}" type="presParOf" srcId="{0422A2DA-AD9E-41CD-B79F-B7665864F929}" destId="{B9E48697-E477-4E3B-80AC-84F2C7EB24BF}" srcOrd="1" destOrd="0" presId="urn:microsoft.com/office/officeart/2005/8/layout/hList7"/>
    <dgm:cxn modelId="{722C31AF-3D66-419E-B379-B244D6B4C41D}" type="presParOf" srcId="{0422A2DA-AD9E-41CD-B79F-B7665864F929}" destId="{A637D1D5-7FBC-4015-BCEC-11A350E7E837}" srcOrd="2" destOrd="0" presId="urn:microsoft.com/office/officeart/2005/8/layout/hList7"/>
    <dgm:cxn modelId="{33D143D5-57C5-48D8-AE79-2D961632C626}" type="presParOf" srcId="{0422A2DA-AD9E-41CD-B79F-B7665864F929}" destId="{9447EE5C-8D9A-49CF-8C58-243E033DA2A9}" srcOrd="3" destOrd="0" presId="urn:microsoft.com/office/officeart/2005/8/layout/hList7"/>
    <dgm:cxn modelId="{9DE1A758-78A2-4B10-BF62-0E6EDAB0E7F6}" type="presParOf" srcId="{6B74E1B5-39CD-4094-92CA-5C83B8C814EE}" destId="{EAA232A9-E8F5-416D-9C2D-8B7FF6DFA839}" srcOrd="1" destOrd="0" presId="urn:microsoft.com/office/officeart/2005/8/layout/hList7"/>
    <dgm:cxn modelId="{9E44BAA6-BAE2-4E10-AFCD-CE1D40219B4B}" type="presParOf" srcId="{6B74E1B5-39CD-4094-92CA-5C83B8C814EE}" destId="{9A778701-932B-42FF-A11A-D902130BD7A8}" srcOrd="2" destOrd="0" presId="urn:microsoft.com/office/officeart/2005/8/layout/hList7"/>
    <dgm:cxn modelId="{B98A49BF-9686-40DE-BE4F-E024D8BE2E54}" type="presParOf" srcId="{9A778701-932B-42FF-A11A-D902130BD7A8}" destId="{1B164E3A-D76A-40EA-8C61-A3871B76FF18}" srcOrd="0" destOrd="0" presId="urn:microsoft.com/office/officeart/2005/8/layout/hList7"/>
    <dgm:cxn modelId="{AF5778D9-50D9-4154-A1B7-828D53A4C047}" type="presParOf" srcId="{9A778701-932B-42FF-A11A-D902130BD7A8}" destId="{07A446D2-8674-4DED-949A-F9FF9A452B20}" srcOrd="1" destOrd="0" presId="urn:microsoft.com/office/officeart/2005/8/layout/hList7"/>
    <dgm:cxn modelId="{6A37BC61-B984-4581-9ABD-298960F1650E}" type="presParOf" srcId="{9A778701-932B-42FF-A11A-D902130BD7A8}" destId="{C676773A-F349-43BE-A001-98A1766F6204}" srcOrd="2" destOrd="0" presId="urn:microsoft.com/office/officeart/2005/8/layout/hList7"/>
    <dgm:cxn modelId="{A333C588-4421-4ED8-9029-46324F65C915}" type="presParOf" srcId="{9A778701-932B-42FF-A11A-D902130BD7A8}" destId="{04B7D3DC-54F1-405C-AF95-0D161419C39A}" srcOrd="3" destOrd="0" presId="urn:microsoft.com/office/officeart/2005/8/layout/hList7"/>
    <dgm:cxn modelId="{BA66513E-F81B-47D1-9552-8989AF8CC017}" type="presParOf" srcId="{6B74E1B5-39CD-4094-92CA-5C83B8C814EE}" destId="{7E2EC527-F220-4995-971A-3F72BB3B9ED0}" srcOrd="3" destOrd="0" presId="urn:microsoft.com/office/officeart/2005/8/layout/hList7"/>
    <dgm:cxn modelId="{2345B1C8-F93B-40E8-A554-DF0272FE7A73}" type="presParOf" srcId="{6B74E1B5-39CD-4094-92CA-5C83B8C814EE}" destId="{24489407-4B8D-4178-80BC-82A6824D1F15}" srcOrd="4" destOrd="0" presId="urn:microsoft.com/office/officeart/2005/8/layout/hList7"/>
    <dgm:cxn modelId="{949B3160-3475-4D22-8984-68CAD008991F}" type="presParOf" srcId="{24489407-4B8D-4178-80BC-82A6824D1F15}" destId="{3F642C80-46CB-4D98-9113-C95BF5ADA843}" srcOrd="0" destOrd="0" presId="urn:microsoft.com/office/officeart/2005/8/layout/hList7"/>
    <dgm:cxn modelId="{523888A2-BC16-47FF-9876-A4DE1B5FF9AE}" type="presParOf" srcId="{24489407-4B8D-4178-80BC-82A6824D1F15}" destId="{5F329257-DB4B-444D-ACFE-F81E75EC1F31}" srcOrd="1" destOrd="0" presId="urn:microsoft.com/office/officeart/2005/8/layout/hList7"/>
    <dgm:cxn modelId="{D8ABDFA0-4D4F-4778-B042-F7DDC6BC0F71}" type="presParOf" srcId="{24489407-4B8D-4178-80BC-82A6824D1F15}" destId="{1C4615E9-672D-4AE0-BBF6-208F356150C9}" srcOrd="2" destOrd="0" presId="urn:microsoft.com/office/officeart/2005/8/layout/hList7"/>
    <dgm:cxn modelId="{48C3B503-D460-4589-819B-D94E90E90E94}" type="presParOf" srcId="{24489407-4B8D-4178-80BC-82A6824D1F15}" destId="{F9906EC4-E0B3-42C7-8434-D27725B44B35}" srcOrd="3" destOrd="0" presId="urn:microsoft.com/office/officeart/2005/8/layout/hList7"/>
    <dgm:cxn modelId="{89E8FA9D-A8C5-4729-B5CE-A72563E47703}" type="presParOf" srcId="{6B74E1B5-39CD-4094-92CA-5C83B8C814EE}" destId="{08E30EF9-3354-44F1-A49D-2BDECE96A248}" srcOrd="5" destOrd="0" presId="urn:microsoft.com/office/officeart/2005/8/layout/hList7"/>
    <dgm:cxn modelId="{D8C9D6D9-3FE3-4889-970D-1A34D1BC5AC9}" type="presParOf" srcId="{6B74E1B5-39CD-4094-92CA-5C83B8C814EE}" destId="{162A29AD-5311-4284-B472-E890D6648A65}" srcOrd="6" destOrd="0" presId="urn:microsoft.com/office/officeart/2005/8/layout/hList7"/>
    <dgm:cxn modelId="{59D54132-FB6B-4289-8886-FA757610EDAE}" type="presParOf" srcId="{162A29AD-5311-4284-B472-E890D6648A65}" destId="{2F1BE70B-1D08-4197-88FC-6B77AECFA04C}" srcOrd="0" destOrd="0" presId="urn:microsoft.com/office/officeart/2005/8/layout/hList7"/>
    <dgm:cxn modelId="{CB614D8C-1ED6-43CC-B361-D4A352CDEFDD}" type="presParOf" srcId="{162A29AD-5311-4284-B472-E890D6648A65}" destId="{BE9873C9-7161-4556-8E63-D666A2E39175}" srcOrd="1" destOrd="0" presId="urn:microsoft.com/office/officeart/2005/8/layout/hList7"/>
    <dgm:cxn modelId="{BB17509C-28F3-45BE-B1E2-B5832E69AEAC}" type="presParOf" srcId="{162A29AD-5311-4284-B472-E890D6648A65}" destId="{AFF81F2E-4D84-462F-8EAF-FF83232794A5}" srcOrd="2" destOrd="0" presId="urn:microsoft.com/office/officeart/2005/8/layout/hList7"/>
    <dgm:cxn modelId="{647A439B-BBAD-43B8-8023-0BBD33FEB28D}" type="presParOf" srcId="{162A29AD-5311-4284-B472-E890D6648A65}" destId="{41621DEE-AA6E-4A4B-8BE6-78D8FBCF0EB0}"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66E27B-F07A-4EDB-815F-BA9114E0B585}" type="doc">
      <dgm:prSet loTypeId="urn:microsoft.com/office/officeart/2005/8/layout/hList7" loCatId="list" qsTypeId="urn:microsoft.com/office/officeart/2005/8/quickstyle/simple1" qsCatId="simple" csTypeId="urn:microsoft.com/office/officeart/2005/8/colors/accent1_2" csCatId="accent1" phldr="1"/>
      <dgm:spPr/>
    </dgm:pt>
    <dgm:pt modelId="{C5D81841-C810-4431-AFA1-8FFD8C32BEEB}">
      <dgm:prSet phldrT="[Text]" custT="1"/>
      <dgm:spPr/>
      <dgm:t>
        <a:bodyPr/>
        <a:lstStyle/>
        <a:p>
          <a:r>
            <a:rPr lang="en-GB" sz="2000" dirty="0"/>
            <a:t> </a:t>
          </a:r>
        </a:p>
        <a:p>
          <a:r>
            <a:rPr lang="en-GB" sz="2000" dirty="0"/>
            <a:t>Supportive, receptive and flexible environments for the nursing workforce</a:t>
          </a:r>
        </a:p>
      </dgm:t>
    </dgm:pt>
    <dgm:pt modelId="{6AFE2E37-0A88-4B64-88C8-7D03BCD85443}" type="parTrans" cxnId="{2A18019D-BED9-4136-BAE7-5EDDBD609D9C}">
      <dgm:prSet/>
      <dgm:spPr/>
      <dgm:t>
        <a:bodyPr/>
        <a:lstStyle/>
        <a:p>
          <a:endParaRPr lang="en-GB"/>
        </a:p>
      </dgm:t>
    </dgm:pt>
    <dgm:pt modelId="{E285AF2C-E222-46AF-831B-0342E9F61FAE}" type="sibTrans" cxnId="{2A18019D-BED9-4136-BAE7-5EDDBD609D9C}">
      <dgm:prSet/>
      <dgm:spPr/>
      <dgm:t>
        <a:bodyPr/>
        <a:lstStyle/>
        <a:p>
          <a:endParaRPr lang="en-GB"/>
        </a:p>
      </dgm:t>
    </dgm:pt>
    <dgm:pt modelId="{E4A88B8C-AFFF-4E70-9EEC-8C7314497050}">
      <dgm:prSet phldrT="[Text]" custT="1"/>
      <dgm:spPr/>
      <dgm:t>
        <a:bodyPr/>
        <a:lstStyle/>
        <a:p>
          <a:r>
            <a:rPr lang="en-GB" sz="2000" dirty="0"/>
            <a:t>Create a diverse and inclusive profession at all levels </a:t>
          </a:r>
        </a:p>
      </dgm:t>
    </dgm:pt>
    <dgm:pt modelId="{29087C6D-C269-4AFA-A6C3-30F8573D3BE3}" type="parTrans" cxnId="{8912BB0A-9692-482A-847E-D3561F17EF18}">
      <dgm:prSet/>
      <dgm:spPr/>
      <dgm:t>
        <a:bodyPr/>
        <a:lstStyle/>
        <a:p>
          <a:endParaRPr lang="en-GB"/>
        </a:p>
      </dgm:t>
    </dgm:pt>
    <dgm:pt modelId="{A4D71FAF-94DA-472E-9B65-50738A892A72}" type="sibTrans" cxnId="{8912BB0A-9692-482A-847E-D3561F17EF18}">
      <dgm:prSet/>
      <dgm:spPr/>
      <dgm:t>
        <a:bodyPr/>
        <a:lstStyle/>
        <a:p>
          <a:endParaRPr lang="en-GB"/>
        </a:p>
      </dgm:t>
    </dgm:pt>
    <dgm:pt modelId="{D076B20A-0DB2-49FC-9590-E0E817D2CD77}">
      <dgm:prSet custT="1"/>
      <dgm:spPr/>
      <dgm:t>
        <a:bodyPr/>
        <a:lstStyle/>
        <a:p>
          <a:r>
            <a:rPr lang="en-GB" sz="2000" dirty="0"/>
            <a:t>Value nursing through  recognition and reward </a:t>
          </a:r>
        </a:p>
      </dgm:t>
    </dgm:pt>
    <dgm:pt modelId="{847865F9-2728-4EBD-98EE-65265DA5CDB5}" type="parTrans" cxnId="{CD2BCC1F-F73F-451A-82DC-EE0ADCD71D9A}">
      <dgm:prSet/>
      <dgm:spPr/>
      <dgm:t>
        <a:bodyPr/>
        <a:lstStyle/>
        <a:p>
          <a:endParaRPr lang="en-GB"/>
        </a:p>
      </dgm:t>
    </dgm:pt>
    <dgm:pt modelId="{F8B1E373-0568-4CFA-A401-64DBC5C1A26A}" type="sibTrans" cxnId="{CD2BCC1F-F73F-451A-82DC-EE0ADCD71D9A}">
      <dgm:prSet/>
      <dgm:spPr/>
      <dgm:t>
        <a:bodyPr/>
        <a:lstStyle/>
        <a:p>
          <a:endParaRPr lang="en-GB"/>
        </a:p>
      </dgm:t>
    </dgm:pt>
    <dgm:pt modelId="{426CCDCF-BCCF-439A-BD21-B2FCB02542C6}">
      <dgm:prSet custT="1"/>
      <dgm:spPr/>
      <dgm:t>
        <a:bodyPr/>
        <a:lstStyle/>
        <a:p>
          <a:r>
            <a:rPr lang="en-GB" sz="2000" dirty="0"/>
            <a:t>Wellbeing at work to support resilience </a:t>
          </a:r>
        </a:p>
      </dgm:t>
    </dgm:pt>
    <dgm:pt modelId="{BDB96DB1-0788-40BB-AE7F-847FA1D1D443}" type="parTrans" cxnId="{A35DF926-7529-45ED-A9A5-CDE40CCA30D7}">
      <dgm:prSet/>
      <dgm:spPr/>
      <dgm:t>
        <a:bodyPr/>
        <a:lstStyle/>
        <a:p>
          <a:endParaRPr lang="en-GB"/>
        </a:p>
      </dgm:t>
    </dgm:pt>
    <dgm:pt modelId="{7444418C-9BB7-483D-A56E-D33A4FF01AF8}" type="sibTrans" cxnId="{A35DF926-7529-45ED-A9A5-CDE40CCA30D7}">
      <dgm:prSet/>
      <dgm:spPr/>
      <dgm:t>
        <a:bodyPr/>
        <a:lstStyle/>
        <a:p>
          <a:endParaRPr lang="en-GB"/>
        </a:p>
      </dgm:t>
    </dgm:pt>
    <dgm:pt modelId="{2C8E1263-1DB9-49C4-91C8-B45A7E0654F6}">
      <dgm:prSet custT="1"/>
      <dgm:spPr/>
      <dgm:t>
        <a:bodyPr/>
        <a:lstStyle/>
        <a:p>
          <a:r>
            <a:rPr lang="en-GB" sz="2000" dirty="0"/>
            <a:t>Enabling and equipping nurses to become QI leaders</a:t>
          </a:r>
        </a:p>
      </dgm:t>
    </dgm:pt>
    <dgm:pt modelId="{010151E8-5292-4D76-AAFE-E77A42945C93}" type="parTrans" cxnId="{1E931F61-E2EA-4034-ABDC-56771C6620E0}">
      <dgm:prSet/>
      <dgm:spPr/>
    </dgm:pt>
    <dgm:pt modelId="{53E4A646-383F-4DB9-91B5-1D3877BFDD90}" type="sibTrans" cxnId="{1E931F61-E2EA-4034-ABDC-56771C6620E0}">
      <dgm:prSet/>
      <dgm:spPr/>
    </dgm:pt>
    <dgm:pt modelId="{9B0A4C3B-EE9E-4AE4-B18D-BB57B2EE637E}" type="pres">
      <dgm:prSet presAssocID="{1266E27B-F07A-4EDB-815F-BA9114E0B585}" presName="Name0" presStyleCnt="0">
        <dgm:presLayoutVars>
          <dgm:dir/>
          <dgm:resizeHandles val="exact"/>
        </dgm:presLayoutVars>
      </dgm:prSet>
      <dgm:spPr/>
    </dgm:pt>
    <dgm:pt modelId="{5E5A6952-339B-4AD3-80AD-0DF1EF888103}" type="pres">
      <dgm:prSet presAssocID="{1266E27B-F07A-4EDB-815F-BA9114E0B585}" presName="fgShape" presStyleLbl="fgShp" presStyleIdx="0" presStyleCnt="1" custLinFactNeighborX="0" custLinFactNeighborY="41829"/>
      <dgm:spPr/>
    </dgm:pt>
    <dgm:pt modelId="{495CDABB-8A79-4A09-A1C8-B443CD43D83A}" type="pres">
      <dgm:prSet presAssocID="{1266E27B-F07A-4EDB-815F-BA9114E0B585}" presName="linComp" presStyleCnt="0"/>
      <dgm:spPr/>
    </dgm:pt>
    <dgm:pt modelId="{00BE61F2-2416-4F9E-936E-83FC32CF2C06}" type="pres">
      <dgm:prSet presAssocID="{C5D81841-C810-4431-AFA1-8FFD8C32BEEB}" presName="compNode" presStyleCnt="0"/>
      <dgm:spPr/>
    </dgm:pt>
    <dgm:pt modelId="{20463051-9697-4741-A2A4-CE62248F83FD}" type="pres">
      <dgm:prSet presAssocID="{C5D81841-C810-4431-AFA1-8FFD8C32BEEB}" presName="bkgdShape" presStyleLbl="node1" presStyleIdx="0" presStyleCnt="5"/>
      <dgm:spPr/>
    </dgm:pt>
    <dgm:pt modelId="{3D784D7D-A1A6-42A2-8A8B-86777A965F15}" type="pres">
      <dgm:prSet presAssocID="{C5D81841-C810-4431-AFA1-8FFD8C32BEEB}" presName="nodeTx" presStyleLbl="node1" presStyleIdx="0" presStyleCnt="5">
        <dgm:presLayoutVars>
          <dgm:bulletEnabled val="1"/>
        </dgm:presLayoutVars>
      </dgm:prSet>
      <dgm:spPr/>
    </dgm:pt>
    <dgm:pt modelId="{94A7A0A7-B806-45BC-9ED6-DE015177F771}" type="pres">
      <dgm:prSet presAssocID="{C5D81841-C810-4431-AFA1-8FFD8C32BEEB}" presName="invisiNode" presStyleLbl="node1" presStyleIdx="0" presStyleCnt="5"/>
      <dgm:spPr/>
    </dgm:pt>
    <dgm:pt modelId="{02F425A4-65BC-4855-B6BF-01750619990D}" type="pres">
      <dgm:prSet presAssocID="{C5D81841-C810-4431-AFA1-8FFD8C32BEEB}" presName="imagNode" presStyleLbl="fgImgPlace1" presStyleIdx="0" presStyleCnt="5"/>
      <dgm:spPr>
        <a:blipFill rotWithShape="1">
          <a:blip xmlns:r="http://schemas.openxmlformats.org/officeDocument/2006/relationships" r:embed="rId1"/>
          <a:srcRect/>
          <a:stretch>
            <a:fillRect/>
          </a:stretch>
        </a:blipFill>
      </dgm:spPr>
    </dgm:pt>
    <dgm:pt modelId="{0414EE48-EAD2-40B9-936E-98813187C105}" type="pres">
      <dgm:prSet presAssocID="{E285AF2C-E222-46AF-831B-0342E9F61FAE}" presName="sibTrans" presStyleLbl="sibTrans2D1" presStyleIdx="0" presStyleCnt="0"/>
      <dgm:spPr/>
    </dgm:pt>
    <dgm:pt modelId="{B694A4E3-AC1B-4C5F-9A58-CA6B920DEC53}" type="pres">
      <dgm:prSet presAssocID="{E4A88B8C-AFFF-4E70-9EEC-8C7314497050}" presName="compNode" presStyleCnt="0"/>
      <dgm:spPr/>
    </dgm:pt>
    <dgm:pt modelId="{BA8E0A0D-72B3-46CB-BC8F-9927FF652D8B}" type="pres">
      <dgm:prSet presAssocID="{E4A88B8C-AFFF-4E70-9EEC-8C7314497050}" presName="bkgdShape" presStyleLbl="node1" presStyleIdx="1" presStyleCnt="5"/>
      <dgm:spPr/>
    </dgm:pt>
    <dgm:pt modelId="{8C6AAD37-7BB3-4E01-A0C0-B1BC4A39B4F2}" type="pres">
      <dgm:prSet presAssocID="{E4A88B8C-AFFF-4E70-9EEC-8C7314497050}" presName="nodeTx" presStyleLbl="node1" presStyleIdx="1" presStyleCnt="5">
        <dgm:presLayoutVars>
          <dgm:bulletEnabled val="1"/>
        </dgm:presLayoutVars>
      </dgm:prSet>
      <dgm:spPr/>
    </dgm:pt>
    <dgm:pt modelId="{CC457A85-B26D-4E3B-95C1-641AC6C6AFF4}" type="pres">
      <dgm:prSet presAssocID="{E4A88B8C-AFFF-4E70-9EEC-8C7314497050}" presName="invisiNode" presStyleLbl="node1" presStyleIdx="1" presStyleCnt="5"/>
      <dgm:spPr/>
    </dgm:pt>
    <dgm:pt modelId="{7305B3D4-B710-4055-89BF-CA3248A21CE2}" type="pres">
      <dgm:prSet presAssocID="{E4A88B8C-AFFF-4E70-9EEC-8C7314497050}" presName="imagNode" presStyleLbl="fgImgPlace1" presStyleIdx="1" presStyleCnt="5" custLinFactNeighborX="1167" custLinFactNeighborY="-2187"/>
      <dgm:spPr>
        <a:blipFill rotWithShape="1">
          <a:blip xmlns:r="http://schemas.openxmlformats.org/officeDocument/2006/relationships" r:embed="rId1"/>
          <a:srcRect/>
          <a:stretch>
            <a:fillRect/>
          </a:stretch>
        </a:blipFill>
      </dgm:spPr>
    </dgm:pt>
    <dgm:pt modelId="{6E069EBF-BBD1-490E-9144-88E04B8AAD7B}" type="pres">
      <dgm:prSet presAssocID="{A4D71FAF-94DA-472E-9B65-50738A892A72}" presName="sibTrans" presStyleLbl="sibTrans2D1" presStyleIdx="0" presStyleCnt="0"/>
      <dgm:spPr/>
    </dgm:pt>
    <dgm:pt modelId="{6071A5E1-EC81-40D8-9583-C117B652B85D}" type="pres">
      <dgm:prSet presAssocID="{D076B20A-0DB2-49FC-9590-E0E817D2CD77}" presName="compNode" presStyleCnt="0"/>
      <dgm:spPr/>
    </dgm:pt>
    <dgm:pt modelId="{0B971A17-B6A4-4844-9CAD-05B65CDF3514}" type="pres">
      <dgm:prSet presAssocID="{D076B20A-0DB2-49FC-9590-E0E817D2CD77}" presName="bkgdShape" presStyleLbl="node1" presStyleIdx="2" presStyleCnt="5"/>
      <dgm:spPr/>
    </dgm:pt>
    <dgm:pt modelId="{7A89269F-D270-44AE-9AC8-4374D083215F}" type="pres">
      <dgm:prSet presAssocID="{D076B20A-0DB2-49FC-9590-E0E817D2CD77}" presName="nodeTx" presStyleLbl="node1" presStyleIdx="2" presStyleCnt="5">
        <dgm:presLayoutVars>
          <dgm:bulletEnabled val="1"/>
        </dgm:presLayoutVars>
      </dgm:prSet>
      <dgm:spPr/>
    </dgm:pt>
    <dgm:pt modelId="{03FC41C5-F96E-4301-A728-47E880034FB2}" type="pres">
      <dgm:prSet presAssocID="{D076B20A-0DB2-49FC-9590-E0E817D2CD77}" presName="invisiNode" presStyleLbl="node1" presStyleIdx="2" presStyleCnt="5"/>
      <dgm:spPr/>
    </dgm:pt>
    <dgm:pt modelId="{7A816C65-4004-43B9-BE86-B77BF06A7AAB}" type="pres">
      <dgm:prSet presAssocID="{D076B20A-0DB2-49FC-9590-E0E817D2CD77}" presName="imagNode" presStyleLbl="fgImgPlace1" presStyleIdx="2" presStyleCnt="5"/>
      <dgm:spPr>
        <a:blipFill rotWithShape="1">
          <a:blip xmlns:r="http://schemas.openxmlformats.org/officeDocument/2006/relationships" r:embed="rId1"/>
          <a:srcRect/>
          <a:stretch>
            <a:fillRect/>
          </a:stretch>
        </a:blipFill>
      </dgm:spPr>
    </dgm:pt>
    <dgm:pt modelId="{B0F28EA9-2E0F-4DD2-9542-E89E42BDF72E}" type="pres">
      <dgm:prSet presAssocID="{F8B1E373-0568-4CFA-A401-64DBC5C1A26A}" presName="sibTrans" presStyleLbl="sibTrans2D1" presStyleIdx="0" presStyleCnt="0"/>
      <dgm:spPr/>
    </dgm:pt>
    <dgm:pt modelId="{03CF6773-8212-425C-ABC8-82E5D692981A}" type="pres">
      <dgm:prSet presAssocID="{426CCDCF-BCCF-439A-BD21-B2FCB02542C6}" presName="compNode" presStyleCnt="0"/>
      <dgm:spPr/>
    </dgm:pt>
    <dgm:pt modelId="{8540B1A3-3721-4DCE-8F88-E171D1FD35E7}" type="pres">
      <dgm:prSet presAssocID="{426CCDCF-BCCF-439A-BD21-B2FCB02542C6}" presName="bkgdShape" presStyleLbl="node1" presStyleIdx="3" presStyleCnt="5"/>
      <dgm:spPr/>
    </dgm:pt>
    <dgm:pt modelId="{698914EC-A9EE-41B6-820E-E3AD664F84D1}" type="pres">
      <dgm:prSet presAssocID="{426CCDCF-BCCF-439A-BD21-B2FCB02542C6}" presName="nodeTx" presStyleLbl="node1" presStyleIdx="3" presStyleCnt="5">
        <dgm:presLayoutVars>
          <dgm:bulletEnabled val="1"/>
        </dgm:presLayoutVars>
      </dgm:prSet>
      <dgm:spPr/>
    </dgm:pt>
    <dgm:pt modelId="{0B6C786E-EF53-4A61-98AB-42375E0E006C}" type="pres">
      <dgm:prSet presAssocID="{426CCDCF-BCCF-439A-BD21-B2FCB02542C6}" presName="invisiNode" presStyleLbl="node1" presStyleIdx="3" presStyleCnt="5"/>
      <dgm:spPr/>
    </dgm:pt>
    <dgm:pt modelId="{9A6F3870-169C-4719-9500-9BA59F369E02}" type="pres">
      <dgm:prSet presAssocID="{426CCDCF-BCCF-439A-BD21-B2FCB02542C6}" presName="imagNode" presStyleLbl="fgImgPlace1" presStyleIdx="3" presStyleCnt="5"/>
      <dgm:spPr>
        <a:blipFill rotWithShape="1">
          <a:blip xmlns:r="http://schemas.openxmlformats.org/officeDocument/2006/relationships" r:embed="rId1"/>
          <a:srcRect/>
          <a:stretch>
            <a:fillRect/>
          </a:stretch>
        </a:blipFill>
      </dgm:spPr>
    </dgm:pt>
    <dgm:pt modelId="{C88E8810-3925-4E79-BFBA-5846668BF075}" type="pres">
      <dgm:prSet presAssocID="{7444418C-9BB7-483D-A56E-D33A4FF01AF8}" presName="sibTrans" presStyleLbl="sibTrans2D1" presStyleIdx="0" presStyleCnt="0"/>
      <dgm:spPr/>
    </dgm:pt>
    <dgm:pt modelId="{F35D94DA-3F36-40B0-9911-F9C4A24482DF}" type="pres">
      <dgm:prSet presAssocID="{2C8E1263-1DB9-49C4-91C8-B45A7E0654F6}" presName="compNode" presStyleCnt="0"/>
      <dgm:spPr/>
    </dgm:pt>
    <dgm:pt modelId="{390326C7-4D19-4EDC-9A46-EE4E184A8D7F}" type="pres">
      <dgm:prSet presAssocID="{2C8E1263-1DB9-49C4-91C8-B45A7E0654F6}" presName="bkgdShape" presStyleLbl="node1" presStyleIdx="4" presStyleCnt="5"/>
      <dgm:spPr/>
    </dgm:pt>
    <dgm:pt modelId="{F45999B8-4E3C-4076-93F9-1825ABD4A8B4}" type="pres">
      <dgm:prSet presAssocID="{2C8E1263-1DB9-49C4-91C8-B45A7E0654F6}" presName="nodeTx" presStyleLbl="node1" presStyleIdx="4" presStyleCnt="5">
        <dgm:presLayoutVars>
          <dgm:bulletEnabled val="1"/>
        </dgm:presLayoutVars>
      </dgm:prSet>
      <dgm:spPr/>
    </dgm:pt>
    <dgm:pt modelId="{7193FBDA-6EE6-400E-AF1E-118B8E111685}" type="pres">
      <dgm:prSet presAssocID="{2C8E1263-1DB9-49C4-91C8-B45A7E0654F6}" presName="invisiNode" presStyleLbl="node1" presStyleIdx="4" presStyleCnt="5"/>
      <dgm:spPr/>
    </dgm:pt>
    <dgm:pt modelId="{FF203EB0-6915-455E-BAD1-3BBB4E982728}" type="pres">
      <dgm:prSet presAssocID="{2C8E1263-1DB9-49C4-91C8-B45A7E0654F6}" presName="imagNode" presStyleLbl="fgImgPlace1" presStyleIdx="4" presStyleCnt="5"/>
      <dgm:spPr>
        <a:blipFill rotWithShape="1">
          <a:blip xmlns:r="http://schemas.openxmlformats.org/officeDocument/2006/relationships" r:embed="rId1"/>
          <a:srcRect/>
          <a:stretch>
            <a:fillRect/>
          </a:stretch>
        </a:blipFill>
      </dgm:spPr>
    </dgm:pt>
  </dgm:ptLst>
  <dgm:cxnLst>
    <dgm:cxn modelId="{8912BB0A-9692-482A-847E-D3561F17EF18}" srcId="{1266E27B-F07A-4EDB-815F-BA9114E0B585}" destId="{E4A88B8C-AFFF-4E70-9EEC-8C7314497050}" srcOrd="1" destOrd="0" parTransId="{29087C6D-C269-4AFA-A6C3-30F8573D3BE3}" sibTransId="{A4D71FAF-94DA-472E-9B65-50738A892A72}"/>
    <dgm:cxn modelId="{C2026E0D-E103-4706-9852-D9AE24CCC24F}" type="presOf" srcId="{C5D81841-C810-4431-AFA1-8FFD8C32BEEB}" destId="{3D784D7D-A1A6-42A2-8A8B-86777A965F15}" srcOrd="1" destOrd="0" presId="urn:microsoft.com/office/officeart/2005/8/layout/hList7"/>
    <dgm:cxn modelId="{77C70B0E-E5C0-4EB9-BB42-53722B5B0EB4}" type="presOf" srcId="{2C8E1263-1DB9-49C4-91C8-B45A7E0654F6}" destId="{390326C7-4D19-4EDC-9A46-EE4E184A8D7F}" srcOrd="0" destOrd="0" presId="urn:microsoft.com/office/officeart/2005/8/layout/hList7"/>
    <dgm:cxn modelId="{3F4B7313-F41D-486D-A6E7-9AB8EA863400}" type="presOf" srcId="{E285AF2C-E222-46AF-831B-0342E9F61FAE}" destId="{0414EE48-EAD2-40B9-936E-98813187C105}" srcOrd="0" destOrd="0" presId="urn:microsoft.com/office/officeart/2005/8/layout/hList7"/>
    <dgm:cxn modelId="{CD2BCC1F-F73F-451A-82DC-EE0ADCD71D9A}" srcId="{1266E27B-F07A-4EDB-815F-BA9114E0B585}" destId="{D076B20A-0DB2-49FC-9590-E0E817D2CD77}" srcOrd="2" destOrd="0" parTransId="{847865F9-2728-4EBD-98EE-65265DA5CDB5}" sibTransId="{F8B1E373-0568-4CFA-A401-64DBC5C1A26A}"/>
    <dgm:cxn modelId="{66EDF31F-2345-4943-8CF8-67FA5BE2E540}" type="presOf" srcId="{D076B20A-0DB2-49FC-9590-E0E817D2CD77}" destId="{0B971A17-B6A4-4844-9CAD-05B65CDF3514}" srcOrd="0" destOrd="0" presId="urn:microsoft.com/office/officeart/2005/8/layout/hList7"/>
    <dgm:cxn modelId="{A35DF926-7529-45ED-A9A5-CDE40CCA30D7}" srcId="{1266E27B-F07A-4EDB-815F-BA9114E0B585}" destId="{426CCDCF-BCCF-439A-BD21-B2FCB02542C6}" srcOrd="3" destOrd="0" parTransId="{BDB96DB1-0788-40BB-AE7F-847FA1D1D443}" sibTransId="{7444418C-9BB7-483D-A56E-D33A4FF01AF8}"/>
    <dgm:cxn modelId="{43122D27-B779-46F9-82A5-965075A4F07E}" type="presOf" srcId="{A4D71FAF-94DA-472E-9B65-50738A892A72}" destId="{6E069EBF-BBD1-490E-9144-88E04B8AAD7B}" srcOrd="0" destOrd="0" presId="urn:microsoft.com/office/officeart/2005/8/layout/hList7"/>
    <dgm:cxn modelId="{2FBA4331-2D40-4AFD-AB18-E7D7C7AB5BE7}" type="presOf" srcId="{1266E27B-F07A-4EDB-815F-BA9114E0B585}" destId="{9B0A4C3B-EE9E-4AE4-B18D-BB57B2EE637E}" srcOrd="0" destOrd="0" presId="urn:microsoft.com/office/officeart/2005/8/layout/hList7"/>
    <dgm:cxn modelId="{1E931F61-E2EA-4034-ABDC-56771C6620E0}" srcId="{1266E27B-F07A-4EDB-815F-BA9114E0B585}" destId="{2C8E1263-1DB9-49C4-91C8-B45A7E0654F6}" srcOrd="4" destOrd="0" parTransId="{010151E8-5292-4D76-AAFE-E77A42945C93}" sibTransId="{53E4A646-383F-4DB9-91B5-1D3877BFDD90}"/>
    <dgm:cxn modelId="{EEA32844-3D5D-494E-A292-E64900DED264}" type="presOf" srcId="{C5D81841-C810-4431-AFA1-8FFD8C32BEEB}" destId="{20463051-9697-4741-A2A4-CE62248F83FD}" srcOrd="0" destOrd="0" presId="urn:microsoft.com/office/officeart/2005/8/layout/hList7"/>
    <dgm:cxn modelId="{233FCA6B-33BD-4D78-B94E-148F83DEA728}" type="presOf" srcId="{426CCDCF-BCCF-439A-BD21-B2FCB02542C6}" destId="{698914EC-A9EE-41B6-820E-E3AD664F84D1}" srcOrd="1" destOrd="0" presId="urn:microsoft.com/office/officeart/2005/8/layout/hList7"/>
    <dgm:cxn modelId="{93AB0077-7BD7-4B42-B592-D8E97B1982A5}" type="presOf" srcId="{D076B20A-0DB2-49FC-9590-E0E817D2CD77}" destId="{7A89269F-D270-44AE-9AC8-4374D083215F}" srcOrd="1" destOrd="0" presId="urn:microsoft.com/office/officeart/2005/8/layout/hList7"/>
    <dgm:cxn modelId="{71823681-EB60-4738-BA06-889D3DAE8C28}" type="presOf" srcId="{7444418C-9BB7-483D-A56E-D33A4FF01AF8}" destId="{C88E8810-3925-4E79-BFBA-5846668BF075}" srcOrd="0" destOrd="0" presId="urn:microsoft.com/office/officeart/2005/8/layout/hList7"/>
    <dgm:cxn modelId="{2A18019D-BED9-4136-BAE7-5EDDBD609D9C}" srcId="{1266E27B-F07A-4EDB-815F-BA9114E0B585}" destId="{C5D81841-C810-4431-AFA1-8FFD8C32BEEB}" srcOrd="0" destOrd="0" parTransId="{6AFE2E37-0A88-4B64-88C8-7D03BCD85443}" sibTransId="{E285AF2C-E222-46AF-831B-0342E9F61FAE}"/>
    <dgm:cxn modelId="{F25CA4AB-5311-4188-A16E-98618B6C240B}" type="presOf" srcId="{E4A88B8C-AFFF-4E70-9EEC-8C7314497050}" destId="{8C6AAD37-7BB3-4E01-A0C0-B1BC4A39B4F2}" srcOrd="1" destOrd="0" presId="urn:microsoft.com/office/officeart/2005/8/layout/hList7"/>
    <dgm:cxn modelId="{050013C4-A251-4067-8CB0-6BA76C14C531}" type="presOf" srcId="{F8B1E373-0568-4CFA-A401-64DBC5C1A26A}" destId="{B0F28EA9-2E0F-4DD2-9542-E89E42BDF72E}" srcOrd="0" destOrd="0" presId="urn:microsoft.com/office/officeart/2005/8/layout/hList7"/>
    <dgm:cxn modelId="{70B47BC6-0335-4092-A051-B405D5758666}" type="presOf" srcId="{2C8E1263-1DB9-49C4-91C8-B45A7E0654F6}" destId="{F45999B8-4E3C-4076-93F9-1825ABD4A8B4}" srcOrd="1" destOrd="0" presId="urn:microsoft.com/office/officeart/2005/8/layout/hList7"/>
    <dgm:cxn modelId="{E286CED8-C381-41E2-8928-7491F713F78E}" type="presOf" srcId="{E4A88B8C-AFFF-4E70-9EEC-8C7314497050}" destId="{BA8E0A0D-72B3-46CB-BC8F-9927FF652D8B}" srcOrd="0" destOrd="0" presId="urn:microsoft.com/office/officeart/2005/8/layout/hList7"/>
    <dgm:cxn modelId="{75BD94FC-ECD7-4265-955C-ACA4FED16778}" type="presOf" srcId="{426CCDCF-BCCF-439A-BD21-B2FCB02542C6}" destId="{8540B1A3-3721-4DCE-8F88-E171D1FD35E7}" srcOrd="0" destOrd="0" presId="urn:microsoft.com/office/officeart/2005/8/layout/hList7"/>
    <dgm:cxn modelId="{1A021455-6272-4285-8E6A-435911533291}" type="presParOf" srcId="{9B0A4C3B-EE9E-4AE4-B18D-BB57B2EE637E}" destId="{5E5A6952-339B-4AD3-80AD-0DF1EF888103}" srcOrd="0" destOrd="0" presId="urn:microsoft.com/office/officeart/2005/8/layout/hList7"/>
    <dgm:cxn modelId="{9890E44C-9EE0-45E7-A48E-9764FD65DE34}" type="presParOf" srcId="{9B0A4C3B-EE9E-4AE4-B18D-BB57B2EE637E}" destId="{495CDABB-8A79-4A09-A1C8-B443CD43D83A}" srcOrd="1" destOrd="0" presId="urn:microsoft.com/office/officeart/2005/8/layout/hList7"/>
    <dgm:cxn modelId="{B03A555C-51FC-4C1D-A7BB-D699ED2AD666}" type="presParOf" srcId="{495CDABB-8A79-4A09-A1C8-B443CD43D83A}" destId="{00BE61F2-2416-4F9E-936E-83FC32CF2C06}" srcOrd="0" destOrd="0" presId="urn:microsoft.com/office/officeart/2005/8/layout/hList7"/>
    <dgm:cxn modelId="{C6B12C8C-1B52-4A16-9BDB-F448C6B2464B}" type="presParOf" srcId="{00BE61F2-2416-4F9E-936E-83FC32CF2C06}" destId="{20463051-9697-4741-A2A4-CE62248F83FD}" srcOrd="0" destOrd="0" presId="urn:microsoft.com/office/officeart/2005/8/layout/hList7"/>
    <dgm:cxn modelId="{3C4763D0-6BF8-4E2C-A254-72349B763DB8}" type="presParOf" srcId="{00BE61F2-2416-4F9E-936E-83FC32CF2C06}" destId="{3D784D7D-A1A6-42A2-8A8B-86777A965F15}" srcOrd="1" destOrd="0" presId="urn:microsoft.com/office/officeart/2005/8/layout/hList7"/>
    <dgm:cxn modelId="{D56B3637-C6CF-4FF7-BB67-3F75F2CC446C}" type="presParOf" srcId="{00BE61F2-2416-4F9E-936E-83FC32CF2C06}" destId="{94A7A0A7-B806-45BC-9ED6-DE015177F771}" srcOrd="2" destOrd="0" presId="urn:microsoft.com/office/officeart/2005/8/layout/hList7"/>
    <dgm:cxn modelId="{99FF1BB4-D513-494D-A103-139A3AC5AC1A}" type="presParOf" srcId="{00BE61F2-2416-4F9E-936E-83FC32CF2C06}" destId="{02F425A4-65BC-4855-B6BF-01750619990D}" srcOrd="3" destOrd="0" presId="urn:microsoft.com/office/officeart/2005/8/layout/hList7"/>
    <dgm:cxn modelId="{45C4D6E1-177B-4647-97CB-DCA0543CD360}" type="presParOf" srcId="{495CDABB-8A79-4A09-A1C8-B443CD43D83A}" destId="{0414EE48-EAD2-40B9-936E-98813187C105}" srcOrd="1" destOrd="0" presId="urn:microsoft.com/office/officeart/2005/8/layout/hList7"/>
    <dgm:cxn modelId="{FCF9E20A-880C-4497-BE1A-B6E76C4B7E95}" type="presParOf" srcId="{495CDABB-8A79-4A09-A1C8-B443CD43D83A}" destId="{B694A4E3-AC1B-4C5F-9A58-CA6B920DEC53}" srcOrd="2" destOrd="0" presId="urn:microsoft.com/office/officeart/2005/8/layout/hList7"/>
    <dgm:cxn modelId="{4756DD1A-BA44-4720-9E35-0EDBF58FAE6F}" type="presParOf" srcId="{B694A4E3-AC1B-4C5F-9A58-CA6B920DEC53}" destId="{BA8E0A0D-72B3-46CB-BC8F-9927FF652D8B}" srcOrd="0" destOrd="0" presId="urn:microsoft.com/office/officeart/2005/8/layout/hList7"/>
    <dgm:cxn modelId="{B5401FBE-4F07-4B65-9AC7-C52BEC374825}" type="presParOf" srcId="{B694A4E3-AC1B-4C5F-9A58-CA6B920DEC53}" destId="{8C6AAD37-7BB3-4E01-A0C0-B1BC4A39B4F2}" srcOrd="1" destOrd="0" presId="urn:microsoft.com/office/officeart/2005/8/layout/hList7"/>
    <dgm:cxn modelId="{09222307-1B46-483A-AE68-70768B3D857D}" type="presParOf" srcId="{B694A4E3-AC1B-4C5F-9A58-CA6B920DEC53}" destId="{CC457A85-B26D-4E3B-95C1-641AC6C6AFF4}" srcOrd="2" destOrd="0" presId="urn:microsoft.com/office/officeart/2005/8/layout/hList7"/>
    <dgm:cxn modelId="{20EFEE10-AB62-4600-8D16-CABF59E689C5}" type="presParOf" srcId="{B694A4E3-AC1B-4C5F-9A58-CA6B920DEC53}" destId="{7305B3D4-B710-4055-89BF-CA3248A21CE2}" srcOrd="3" destOrd="0" presId="urn:microsoft.com/office/officeart/2005/8/layout/hList7"/>
    <dgm:cxn modelId="{DA0ECF57-0932-48B2-82B3-44337195E19C}" type="presParOf" srcId="{495CDABB-8A79-4A09-A1C8-B443CD43D83A}" destId="{6E069EBF-BBD1-490E-9144-88E04B8AAD7B}" srcOrd="3" destOrd="0" presId="urn:microsoft.com/office/officeart/2005/8/layout/hList7"/>
    <dgm:cxn modelId="{16237E73-E16E-4F5E-997F-89992351550F}" type="presParOf" srcId="{495CDABB-8A79-4A09-A1C8-B443CD43D83A}" destId="{6071A5E1-EC81-40D8-9583-C117B652B85D}" srcOrd="4" destOrd="0" presId="urn:microsoft.com/office/officeart/2005/8/layout/hList7"/>
    <dgm:cxn modelId="{D314F6CD-636D-42FC-963E-EFA0CB97341F}" type="presParOf" srcId="{6071A5E1-EC81-40D8-9583-C117B652B85D}" destId="{0B971A17-B6A4-4844-9CAD-05B65CDF3514}" srcOrd="0" destOrd="0" presId="urn:microsoft.com/office/officeart/2005/8/layout/hList7"/>
    <dgm:cxn modelId="{66A2A459-7383-44B4-92C1-0182E00801B7}" type="presParOf" srcId="{6071A5E1-EC81-40D8-9583-C117B652B85D}" destId="{7A89269F-D270-44AE-9AC8-4374D083215F}" srcOrd="1" destOrd="0" presId="urn:microsoft.com/office/officeart/2005/8/layout/hList7"/>
    <dgm:cxn modelId="{166C4EBE-9E25-48CF-8DD0-F9146996FD70}" type="presParOf" srcId="{6071A5E1-EC81-40D8-9583-C117B652B85D}" destId="{03FC41C5-F96E-4301-A728-47E880034FB2}" srcOrd="2" destOrd="0" presId="urn:microsoft.com/office/officeart/2005/8/layout/hList7"/>
    <dgm:cxn modelId="{0EC52324-AB6D-469A-85D1-E95EF6E9F190}" type="presParOf" srcId="{6071A5E1-EC81-40D8-9583-C117B652B85D}" destId="{7A816C65-4004-43B9-BE86-B77BF06A7AAB}" srcOrd="3" destOrd="0" presId="urn:microsoft.com/office/officeart/2005/8/layout/hList7"/>
    <dgm:cxn modelId="{8B0DA46F-7411-4725-84A9-EDD2CAD7944E}" type="presParOf" srcId="{495CDABB-8A79-4A09-A1C8-B443CD43D83A}" destId="{B0F28EA9-2E0F-4DD2-9542-E89E42BDF72E}" srcOrd="5" destOrd="0" presId="urn:microsoft.com/office/officeart/2005/8/layout/hList7"/>
    <dgm:cxn modelId="{28EB5DDA-D4E4-435F-9A9E-C8B18D01F604}" type="presParOf" srcId="{495CDABB-8A79-4A09-A1C8-B443CD43D83A}" destId="{03CF6773-8212-425C-ABC8-82E5D692981A}" srcOrd="6" destOrd="0" presId="urn:microsoft.com/office/officeart/2005/8/layout/hList7"/>
    <dgm:cxn modelId="{51979A90-D4CA-401D-8471-4D2A0631ACA3}" type="presParOf" srcId="{03CF6773-8212-425C-ABC8-82E5D692981A}" destId="{8540B1A3-3721-4DCE-8F88-E171D1FD35E7}" srcOrd="0" destOrd="0" presId="urn:microsoft.com/office/officeart/2005/8/layout/hList7"/>
    <dgm:cxn modelId="{237BDF73-9382-44FA-90E2-CFCC359304BC}" type="presParOf" srcId="{03CF6773-8212-425C-ABC8-82E5D692981A}" destId="{698914EC-A9EE-41B6-820E-E3AD664F84D1}" srcOrd="1" destOrd="0" presId="urn:microsoft.com/office/officeart/2005/8/layout/hList7"/>
    <dgm:cxn modelId="{567EB2F3-9386-4229-ADE5-C783FC60FC46}" type="presParOf" srcId="{03CF6773-8212-425C-ABC8-82E5D692981A}" destId="{0B6C786E-EF53-4A61-98AB-42375E0E006C}" srcOrd="2" destOrd="0" presId="urn:microsoft.com/office/officeart/2005/8/layout/hList7"/>
    <dgm:cxn modelId="{D1F5672C-339C-4CCB-A49E-E51AC732119F}" type="presParOf" srcId="{03CF6773-8212-425C-ABC8-82E5D692981A}" destId="{9A6F3870-169C-4719-9500-9BA59F369E02}" srcOrd="3" destOrd="0" presId="urn:microsoft.com/office/officeart/2005/8/layout/hList7"/>
    <dgm:cxn modelId="{75F4B6B8-DB25-4517-A636-02B07803B8DF}" type="presParOf" srcId="{495CDABB-8A79-4A09-A1C8-B443CD43D83A}" destId="{C88E8810-3925-4E79-BFBA-5846668BF075}" srcOrd="7" destOrd="0" presId="urn:microsoft.com/office/officeart/2005/8/layout/hList7"/>
    <dgm:cxn modelId="{6C50336E-E098-4B03-A0BF-F799C54FBE85}" type="presParOf" srcId="{495CDABB-8A79-4A09-A1C8-B443CD43D83A}" destId="{F35D94DA-3F36-40B0-9911-F9C4A24482DF}" srcOrd="8" destOrd="0" presId="urn:microsoft.com/office/officeart/2005/8/layout/hList7"/>
    <dgm:cxn modelId="{0E943C3E-4E72-4F28-88DB-31E9861F0D89}" type="presParOf" srcId="{F35D94DA-3F36-40B0-9911-F9C4A24482DF}" destId="{390326C7-4D19-4EDC-9A46-EE4E184A8D7F}" srcOrd="0" destOrd="0" presId="urn:microsoft.com/office/officeart/2005/8/layout/hList7"/>
    <dgm:cxn modelId="{19BAD667-B6C2-4826-BFF9-17C45EB78622}" type="presParOf" srcId="{F35D94DA-3F36-40B0-9911-F9C4A24482DF}" destId="{F45999B8-4E3C-4076-93F9-1825ABD4A8B4}" srcOrd="1" destOrd="0" presId="urn:microsoft.com/office/officeart/2005/8/layout/hList7"/>
    <dgm:cxn modelId="{9862AA98-787E-443C-892F-F2E46654AB21}" type="presParOf" srcId="{F35D94DA-3F36-40B0-9911-F9C4A24482DF}" destId="{7193FBDA-6EE6-400E-AF1E-118B8E111685}" srcOrd="2" destOrd="0" presId="urn:microsoft.com/office/officeart/2005/8/layout/hList7"/>
    <dgm:cxn modelId="{3376509E-0CF4-4014-B9A2-E1FBF645A7D2}" type="presParOf" srcId="{F35D94DA-3F36-40B0-9911-F9C4A24482DF}" destId="{FF203EB0-6915-455E-BAD1-3BBB4E982728}"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F09D0F-8533-46E7-B54F-9EA9F14E8527}" type="doc">
      <dgm:prSet loTypeId="urn:microsoft.com/office/officeart/2005/8/layout/hList7" loCatId="list" qsTypeId="urn:microsoft.com/office/officeart/2005/8/quickstyle/simple1" qsCatId="simple" csTypeId="urn:microsoft.com/office/officeart/2005/8/colors/accent1_2" csCatId="accent1" phldr="1"/>
      <dgm:spPr/>
    </dgm:pt>
    <dgm:pt modelId="{26DAECE1-8EEC-4071-B527-22A1B3A3969F}">
      <dgm:prSet phldrT="[Text]" custT="1"/>
      <dgm:spPr/>
      <dgm:t>
        <a:bodyPr/>
        <a:lstStyle/>
        <a:p>
          <a:r>
            <a:rPr lang="en-GB" sz="2000" dirty="0"/>
            <a:t>Recognition, development and promotion of </a:t>
          </a:r>
          <a:r>
            <a:rPr lang="en-GB" sz="2000"/>
            <a:t>Clinical Career Pathways </a:t>
          </a:r>
          <a:r>
            <a:rPr lang="en-GB" sz="2000" dirty="0"/>
            <a:t>including advanced practice </a:t>
          </a:r>
        </a:p>
      </dgm:t>
    </dgm:pt>
    <dgm:pt modelId="{F6BB227C-C338-4DE9-B368-F2D6CE0ABF70}" type="parTrans" cxnId="{1983D30E-FBFA-4DBD-80CC-D9428E28B35B}">
      <dgm:prSet/>
      <dgm:spPr/>
      <dgm:t>
        <a:bodyPr/>
        <a:lstStyle/>
        <a:p>
          <a:endParaRPr lang="en-GB"/>
        </a:p>
      </dgm:t>
    </dgm:pt>
    <dgm:pt modelId="{0B444D10-6D80-4891-9277-02CB6AE81ABE}" type="sibTrans" cxnId="{1983D30E-FBFA-4DBD-80CC-D9428E28B35B}">
      <dgm:prSet/>
      <dgm:spPr/>
      <dgm:t>
        <a:bodyPr/>
        <a:lstStyle/>
        <a:p>
          <a:endParaRPr lang="en-GB"/>
        </a:p>
      </dgm:t>
    </dgm:pt>
    <dgm:pt modelId="{DA15ECD3-A345-4F3D-9665-5308980D8103}">
      <dgm:prSet phldrT="[Text]" custT="1"/>
      <dgm:spPr/>
      <dgm:t>
        <a:bodyPr/>
        <a:lstStyle/>
        <a:p>
          <a:r>
            <a:rPr lang="en-GB" sz="2000" dirty="0"/>
            <a:t>Promoting and delivering life long flexible careers – ‘from cadet to beyond’ </a:t>
          </a:r>
        </a:p>
      </dgm:t>
    </dgm:pt>
    <dgm:pt modelId="{77D51521-99F2-4CB9-99EA-63EE7D0EBA12}" type="sibTrans" cxnId="{1B7B171E-0F6E-43F9-B96A-13EBCEAE4F0A}">
      <dgm:prSet/>
      <dgm:spPr/>
      <dgm:t>
        <a:bodyPr/>
        <a:lstStyle/>
        <a:p>
          <a:endParaRPr lang="en-GB"/>
        </a:p>
      </dgm:t>
    </dgm:pt>
    <dgm:pt modelId="{62F91B42-F657-43EC-ADA0-D611E08D67A6}" type="parTrans" cxnId="{1B7B171E-0F6E-43F9-B96A-13EBCEAE4F0A}">
      <dgm:prSet/>
      <dgm:spPr/>
      <dgm:t>
        <a:bodyPr/>
        <a:lstStyle/>
        <a:p>
          <a:endParaRPr lang="en-GB"/>
        </a:p>
      </dgm:t>
    </dgm:pt>
    <dgm:pt modelId="{64E72EDE-3415-4B0F-A68B-8DFA21E97B72}">
      <dgm:prSet phldrT="[Text]" custT="1"/>
      <dgm:spPr/>
      <dgm:t>
        <a:bodyPr/>
        <a:lstStyle/>
        <a:p>
          <a:r>
            <a:rPr lang="en-GB" sz="2000" dirty="0"/>
            <a:t>Clear innovative competency frameworks to deliver high quality evidenced based care using a QI approach</a:t>
          </a:r>
        </a:p>
      </dgm:t>
    </dgm:pt>
    <dgm:pt modelId="{E9881958-BDED-46ED-8609-38A4E324C0D1}" type="sibTrans" cxnId="{A242DBF9-851D-418C-B024-CE7EE4E82064}">
      <dgm:prSet/>
      <dgm:spPr/>
      <dgm:t>
        <a:bodyPr/>
        <a:lstStyle/>
        <a:p>
          <a:endParaRPr lang="en-GB"/>
        </a:p>
      </dgm:t>
    </dgm:pt>
    <dgm:pt modelId="{1EA3B774-A6B9-4BD8-B1CC-7D753C0C5EA1}" type="parTrans" cxnId="{A242DBF9-851D-418C-B024-CE7EE4E82064}">
      <dgm:prSet/>
      <dgm:spPr/>
      <dgm:t>
        <a:bodyPr/>
        <a:lstStyle/>
        <a:p>
          <a:endParaRPr lang="en-GB"/>
        </a:p>
      </dgm:t>
    </dgm:pt>
    <dgm:pt modelId="{7D1D24B1-E63B-4C4D-98B1-CA0B8C7F204B}">
      <dgm:prSet custT="1"/>
      <dgm:spPr/>
      <dgm:t>
        <a:bodyPr/>
        <a:lstStyle/>
        <a:p>
          <a:r>
            <a:rPr lang="en-GB" sz="2000" dirty="0"/>
            <a:t>Widening access and opportunities to become a nurse</a:t>
          </a:r>
        </a:p>
      </dgm:t>
    </dgm:pt>
    <dgm:pt modelId="{EAF9502C-2BA9-401A-8DBF-C34AE2849489}" type="sibTrans" cxnId="{9DFA9FDA-B692-4768-8FD2-3399D96CC017}">
      <dgm:prSet/>
      <dgm:spPr/>
    </dgm:pt>
    <dgm:pt modelId="{14927503-992D-4196-ACE9-9A79F86B4F42}" type="parTrans" cxnId="{9DFA9FDA-B692-4768-8FD2-3399D96CC017}">
      <dgm:prSet/>
      <dgm:spPr/>
    </dgm:pt>
    <dgm:pt modelId="{738DD9D2-B504-4414-98BB-331AC94A9AF4}" type="pres">
      <dgm:prSet presAssocID="{99F09D0F-8533-46E7-B54F-9EA9F14E8527}" presName="Name0" presStyleCnt="0">
        <dgm:presLayoutVars>
          <dgm:dir/>
          <dgm:resizeHandles val="exact"/>
        </dgm:presLayoutVars>
      </dgm:prSet>
      <dgm:spPr/>
    </dgm:pt>
    <dgm:pt modelId="{65A23759-7AC4-4E5A-9FAB-9AD00D788DC5}" type="pres">
      <dgm:prSet presAssocID="{99F09D0F-8533-46E7-B54F-9EA9F14E8527}" presName="fgShape" presStyleLbl="fgShp" presStyleIdx="0" presStyleCnt="1"/>
      <dgm:spPr/>
    </dgm:pt>
    <dgm:pt modelId="{218103BB-5767-43B9-94CA-571A2718F6B1}" type="pres">
      <dgm:prSet presAssocID="{99F09D0F-8533-46E7-B54F-9EA9F14E8527}" presName="linComp" presStyleCnt="0"/>
      <dgm:spPr/>
    </dgm:pt>
    <dgm:pt modelId="{88B21E30-0D72-4EAB-9A3F-2970819DA677}" type="pres">
      <dgm:prSet presAssocID="{26DAECE1-8EEC-4071-B527-22A1B3A3969F}" presName="compNode" presStyleCnt="0"/>
      <dgm:spPr/>
    </dgm:pt>
    <dgm:pt modelId="{B88223E4-5B7C-4D11-B32D-92FB807BCC95}" type="pres">
      <dgm:prSet presAssocID="{26DAECE1-8EEC-4071-B527-22A1B3A3969F}" presName="bkgdShape" presStyleLbl="node1" presStyleIdx="0" presStyleCnt="4"/>
      <dgm:spPr/>
    </dgm:pt>
    <dgm:pt modelId="{62340C41-C916-45D3-8DB9-4B7AB3C2994F}" type="pres">
      <dgm:prSet presAssocID="{26DAECE1-8EEC-4071-B527-22A1B3A3969F}" presName="nodeTx" presStyleLbl="node1" presStyleIdx="0" presStyleCnt="4">
        <dgm:presLayoutVars>
          <dgm:bulletEnabled val="1"/>
        </dgm:presLayoutVars>
      </dgm:prSet>
      <dgm:spPr/>
    </dgm:pt>
    <dgm:pt modelId="{B823E0D5-4E4C-4CF3-B26B-1BDD54E4B5E4}" type="pres">
      <dgm:prSet presAssocID="{26DAECE1-8EEC-4071-B527-22A1B3A3969F}" presName="invisiNode" presStyleLbl="node1" presStyleIdx="0" presStyleCnt="4"/>
      <dgm:spPr/>
    </dgm:pt>
    <dgm:pt modelId="{FBBD0422-EA19-41CC-A327-8A0C31A41B07}" type="pres">
      <dgm:prSet presAssocID="{26DAECE1-8EEC-4071-B527-22A1B3A3969F}" presName="imagNode" presStyleLbl="fgImgPlace1" presStyleIdx="0" presStyleCnt="4"/>
      <dgm:spPr>
        <a:blipFill rotWithShape="1">
          <a:blip xmlns:r="http://schemas.openxmlformats.org/officeDocument/2006/relationships" r:embed="rId1"/>
          <a:srcRect/>
          <a:stretch>
            <a:fillRect/>
          </a:stretch>
        </a:blipFill>
      </dgm:spPr>
    </dgm:pt>
    <dgm:pt modelId="{5D836D9F-E8DC-4238-8430-85548BFC61B9}" type="pres">
      <dgm:prSet presAssocID="{0B444D10-6D80-4891-9277-02CB6AE81ABE}" presName="sibTrans" presStyleLbl="sibTrans2D1" presStyleIdx="0" presStyleCnt="0"/>
      <dgm:spPr/>
    </dgm:pt>
    <dgm:pt modelId="{A558789C-6613-490A-A682-A7D6B31A8F0D}" type="pres">
      <dgm:prSet presAssocID="{DA15ECD3-A345-4F3D-9665-5308980D8103}" presName="compNode" presStyleCnt="0"/>
      <dgm:spPr/>
    </dgm:pt>
    <dgm:pt modelId="{F5F83FE6-0B1D-452E-A5EC-EBD4437C9022}" type="pres">
      <dgm:prSet presAssocID="{DA15ECD3-A345-4F3D-9665-5308980D8103}" presName="bkgdShape" presStyleLbl="node1" presStyleIdx="1" presStyleCnt="4"/>
      <dgm:spPr/>
    </dgm:pt>
    <dgm:pt modelId="{7C3D1941-B759-4DA0-8D4E-7BACAA13E75E}" type="pres">
      <dgm:prSet presAssocID="{DA15ECD3-A345-4F3D-9665-5308980D8103}" presName="nodeTx" presStyleLbl="node1" presStyleIdx="1" presStyleCnt="4">
        <dgm:presLayoutVars>
          <dgm:bulletEnabled val="1"/>
        </dgm:presLayoutVars>
      </dgm:prSet>
      <dgm:spPr/>
    </dgm:pt>
    <dgm:pt modelId="{520397AE-4493-45C9-98A2-15446AECEFB6}" type="pres">
      <dgm:prSet presAssocID="{DA15ECD3-A345-4F3D-9665-5308980D8103}" presName="invisiNode" presStyleLbl="node1" presStyleIdx="1" presStyleCnt="4"/>
      <dgm:spPr/>
    </dgm:pt>
    <dgm:pt modelId="{74BCB3CD-3DA8-4650-9D9A-A6EC41DA8C3B}" type="pres">
      <dgm:prSet presAssocID="{DA15ECD3-A345-4F3D-9665-5308980D8103}" presName="imagNode" presStyleLbl="fgImgPlace1" presStyleIdx="1" presStyleCnt="4"/>
      <dgm:spPr>
        <a:blipFill rotWithShape="1">
          <a:blip xmlns:r="http://schemas.openxmlformats.org/officeDocument/2006/relationships" r:embed="rId1"/>
          <a:srcRect/>
          <a:stretch>
            <a:fillRect/>
          </a:stretch>
        </a:blipFill>
      </dgm:spPr>
    </dgm:pt>
    <dgm:pt modelId="{78FEF04B-5CDC-46FD-B47F-5EA7FA488474}" type="pres">
      <dgm:prSet presAssocID="{77D51521-99F2-4CB9-99EA-63EE7D0EBA12}" presName="sibTrans" presStyleLbl="sibTrans2D1" presStyleIdx="0" presStyleCnt="0"/>
      <dgm:spPr/>
    </dgm:pt>
    <dgm:pt modelId="{8BA03492-3855-4FEA-808D-0A85DE4DC907}" type="pres">
      <dgm:prSet presAssocID="{64E72EDE-3415-4B0F-A68B-8DFA21E97B72}" presName="compNode" presStyleCnt="0"/>
      <dgm:spPr/>
    </dgm:pt>
    <dgm:pt modelId="{04E8E7F3-D835-409F-B229-B2D5431F765B}" type="pres">
      <dgm:prSet presAssocID="{64E72EDE-3415-4B0F-A68B-8DFA21E97B72}" presName="bkgdShape" presStyleLbl="node1" presStyleIdx="2" presStyleCnt="4"/>
      <dgm:spPr/>
    </dgm:pt>
    <dgm:pt modelId="{09278CFD-BF42-4ABE-9DEB-BCD6C4623054}" type="pres">
      <dgm:prSet presAssocID="{64E72EDE-3415-4B0F-A68B-8DFA21E97B72}" presName="nodeTx" presStyleLbl="node1" presStyleIdx="2" presStyleCnt="4">
        <dgm:presLayoutVars>
          <dgm:bulletEnabled val="1"/>
        </dgm:presLayoutVars>
      </dgm:prSet>
      <dgm:spPr/>
    </dgm:pt>
    <dgm:pt modelId="{30A14FFD-C6CD-41FB-8263-432196826A41}" type="pres">
      <dgm:prSet presAssocID="{64E72EDE-3415-4B0F-A68B-8DFA21E97B72}" presName="invisiNode" presStyleLbl="node1" presStyleIdx="2" presStyleCnt="4"/>
      <dgm:spPr/>
    </dgm:pt>
    <dgm:pt modelId="{BC6D790F-32A2-4A33-B5A3-2D0B00342381}" type="pres">
      <dgm:prSet presAssocID="{64E72EDE-3415-4B0F-A68B-8DFA21E97B72}" presName="imagNode" presStyleLbl="fgImgPlace1" presStyleIdx="2" presStyleCnt="4"/>
      <dgm:spPr>
        <a:blipFill rotWithShape="1">
          <a:blip xmlns:r="http://schemas.openxmlformats.org/officeDocument/2006/relationships" r:embed="rId1"/>
          <a:srcRect/>
          <a:stretch>
            <a:fillRect/>
          </a:stretch>
        </a:blipFill>
      </dgm:spPr>
    </dgm:pt>
    <dgm:pt modelId="{1D0908EC-34FE-4915-A20E-02E75D18EE35}" type="pres">
      <dgm:prSet presAssocID="{E9881958-BDED-46ED-8609-38A4E324C0D1}" presName="sibTrans" presStyleLbl="sibTrans2D1" presStyleIdx="0" presStyleCnt="0"/>
      <dgm:spPr/>
    </dgm:pt>
    <dgm:pt modelId="{33FF9853-BB86-41E3-920A-28A49D496013}" type="pres">
      <dgm:prSet presAssocID="{7D1D24B1-E63B-4C4D-98B1-CA0B8C7F204B}" presName="compNode" presStyleCnt="0"/>
      <dgm:spPr/>
    </dgm:pt>
    <dgm:pt modelId="{A3744122-DF1C-45AB-BA5F-8084DB4ABDF0}" type="pres">
      <dgm:prSet presAssocID="{7D1D24B1-E63B-4C4D-98B1-CA0B8C7F204B}" presName="bkgdShape" presStyleLbl="node1" presStyleIdx="3" presStyleCnt="4" custLinFactNeighborX="148"/>
      <dgm:spPr/>
    </dgm:pt>
    <dgm:pt modelId="{12F18C59-8041-44F5-A862-5996BE6C755D}" type="pres">
      <dgm:prSet presAssocID="{7D1D24B1-E63B-4C4D-98B1-CA0B8C7F204B}" presName="nodeTx" presStyleLbl="node1" presStyleIdx="3" presStyleCnt="4">
        <dgm:presLayoutVars>
          <dgm:bulletEnabled val="1"/>
        </dgm:presLayoutVars>
      </dgm:prSet>
      <dgm:spPr/>
    </dgm:pt>
    <dgm:pt modelId="{D7D2BB37-2615-4D4D-B7A3-40B70CC7C988}" type="pres">
      <dgm:prSet presAssocID="{7D1D24B1-E63B-4C4D-98B1-CA0B8C7F204B}" presName="invisiNode" presStyleLbl="node1" presStyleIdx="3" presStyleCnt="4"/>
      <dgm:spPr/>
    </dgm:pt>
    <dgm:pt modelId="{00A50246-1115-4E52-B5ED-22B3AB535CE3}" type="pres">
      <dgm:prSet presAssocID="{7D1D24B1-E63B-4C4D-98B1-CA0B8C7F204B}" presName="imagNode" presStyleLbl="fgImgPlace1" presStyleIdx="3" presStyleCnt="4"/>
      <dgm:spPr>
        <a:blipFill rotWithShape="1">
          <a:blip xmlns:r="http://schemas.openxmlformats.org/officeDocument/2006/relationships" r:embed="rId1"/>
          <a:srcRect/>
          <a:stretch>
            <a:fillRect/>
          </a:stretch>
        </a:blipFill>
      </dgm:spPr>
    </dgm:pt>
  </dgm:ptLst>
  <dgm:cxnLst>
    <dgm:cxn modelId="{10A84A01-9B54-4B8C-AF46-F20E868A2C1B}" type="presOf" srcId="{64E72EDE-3415-4B0F-A68B-8DFA21E97B72}" destId="{04E8E7F3-D835-409F-B229-B2D5431F765B}" srcOrd="0" destOrd="0" presId="urn:microsoft.com/office/officeart/2005/8/layout/hList7"/>
    <dgm:cxn modelId="{38B13004-1A99-4A24-8D56-C82446B0ECC9}" type="presOf" srcId="{DA15ECD3-A345-4F3D-9665-5308980D8103}" destId="{F5F83FE6-0B1D-452E-A5EC-EBD4437C9022}" srcOrd="0" destOrd="0" presId="urn:microsoft.com/office/officeart/2005/8/layout/hList7"/>
    <dgm:cxn modelId="{1983D30E-FBFA-4DBD-80CC-D9428E28B35B}" srcId="{99F09D0F-8533-46E7-B54F-9EA9F14E8527}" destId="{26DAECE1-8EEC-4071-B527-22A1B3A3969F}" srcOrd="0" destOrd="0" parTransId="{F6BB227C-C338-4DE9-B368-F2D6CE0ABF70}" sibTransId="{0B444D10-6D80-4891-9277-02CB6AE81ABE}"/>
    <dgm:cxn modelId="{1B7B171E-0F6E-43F9-B96A-13EBCEAE4F0A}" srcId="{99F09D0F-8533-46E7-B54F-9EA9F14E8527}" destId="{DA15ECD3-A345-4F3D-9665-5308980D8103}" srcOrd="1" destOrd="0" parTransId="{62F91B42-F657-43EC-ADA0-D611E08D67A6}" sibTransId="{77D51521-99F2-4CB9-99EA-63EE7D0EBA12}"/>
    <dgm:cxn modelId="{3DDC9821-0C5B-420F-BB0B-EEF80F3BDA6A}" type="presOf" srcId="{7D1D24B1-E63B-4C4D-98B1-CA0B8C7F204B}" destId="{12F18C59-8041-44F5-A862-5996BE6C755D}" srcOrd="1" destOrd="0" presId="urn:microsoft.com/office/officeart/2005/8/layout/hList7"/>
    <dgm:cxn modelId="{B39C3F2E-4ACA-4FF7-9E3F-DDE2FEBDC4DF}" type="presOf" srcId="{E9881958-BDED-46ED-8609-38A4E324C0D1}" destId="{1D0908EC-34FE-4915-A20E-02E75D18EE35}" srcOrd="0" destOrd="0" presId="urn:microsoft.com/office/officeart/2005/8/layout/hList7"/>
    <dgm:cxn modelId="{8D2AB46D-F469-4E2B-BF99-5249BEC48677}" type="presOf" srcId="{0B444D10-6D80-4891-9277-02CB6AE81ABE}" destId="{5D836D9F-E8DC-4238-8430-85548BFC61B9}" srcOrd="0" destOrd="0" presId="urn:microsoft.com/office/officeart/2005/8/layout/hList7"/>
    <dgm:cxn modelId="{9CA6F16F-66B3-41DE-82A1-CD540B10A0B3}" type="presOf" srcId="{64E72EDE-3415-4B0F-A68B-8DFA21E97B72}" destId="{09278CFD-BF42-4ABE-9DEB-BCD6C4623054}" srcOrd="1" destOrd="0" presId="urn:microsoft.com/office/officeart/2005/8/layout/hList7"/>
    <dgm:cxn modelId="{85302571-3229-4CDC-9CE7-C61690D665D5}" type="presOf" srcId="{26DAECE1-8EEC-4071-B527-22A1B3A3969F}" destId="{B88223E4-5B7C-4D11-B32D-92FB807BCC95}" srcOrd="0" destOrd="0" presId="urn:microsoft.com/office/officeart/2005/8/layout/hList7"/>
    <dgm:cxn modelId="{547B05A7-7983-414B-91F3-07D192262180}" type="presOf" srcId="{DA15ECD3-A345-4F3D-9665-5308980D8103}" destId="{7C3D1941-B759-4DA0-8D4E-7BACAA13E75E}" srcOrd="1" destOrd="0" presId="urn:microsoft.com/office/officeart/2005/8/layout/hList7"/>
    <dgm:cxn modelId="{1C134EC7-EFB2-4828-B759-ACD5CBFB7453}" type="presOf" srcId="{99F09D0F-8533-46E7-B54F-9EA9F14E8527}" destId="{738DD9D2-B504-4414-98BB-331AC94A9AF4}" srcOrd="0" destOrd="0" presId="urn:microsoft.com/office/officeart/2005/8/layout/hList7"/>
    <dgm:cxn modelId="{9DFA9FDA-B692-4768-8FD2-3399D96CC017}" srcId="{99F09D0F-8533-46E7-B54F-9EA9F14E8527}" destId="{7D1D24B1-E63B-4C4D-98B1-CA0B8C7F204B}" srcOrd="3" destOrd="0" parTransId="{14927503-992D-4196-ACE9-9A79F86B4F42}" sibTransId="{EAF9502C-2BA9-401A-8DBF-C34AE2849489}"/>
    <dgm:cxn modelId="{6FCD62EC-CE80-450D-978A-72DCE651A6B2}" type="presOf" srcId="{26DAECE1-8EEC-4071-B527-22A1B3A3969F}" destId="{62340C41-C916-45D3-8DB9-4B7AB3C2994F}" srcOrd="1" destOrd="0" presId="urn:microsoft.com/office/officeart/2005/8/layout/hList7"/>
    <dgm:cxn modelId="{C0755EF2-85DE-410E-AA73-DAC0B7BC3544}" type="presOf" srcId="{77D51521-99F2-4CB9-99EA-63EE7D0EBA12}" destId="{78FEF04B-5CDC-46FD-B47F-5EA7FA488474}" srcOrd="0" destOrd="0" presId="urn:microsoft.com/office/officeart/2005/8/layout/hList7"/>
    <dgm:cxn modelId="{A242DBF9-851D-418C-B024-CE7EE4E82064}" srcId="{99F09D0F-8533-46E7-B54F-9EA9F14E8527}" destId="{64E72EDE-3415-4B0F-A68B-8DFA21E97B72}" srcOrd="2" destOrd="0" parTransId="{1EA3B774-A6B9-4BD8-B1CC-7D753C0C5EA1}" sibTransId="{E9881958-BDED-46ED-8609-38A4E324C0D1}"/>
    <dgm:cxn modelId="{24EA7EFD-F806-4964-816E-05F68F7D64F5}" type="presOf" srcId="{7D1D24B1-E63B-4C4D-98B1-CA0B8C7F204B}" destId="{A3744122-DF1C-45AB-BA5F-8084DB4ABDF0}" srcOrd="0" destOrd="0" presId="urn:microsoft.com/office/officeart/2005/8/layout/hList7"/>
    <dgm:cxn modelId="{605C52A7-6D9E-4E00-8B26-E0A4E40EF902}" type="presParOf" srcId="{738DD9D2-B504-4414-98BB-331AC94A9AF4}" destId="{65A23759-7AC4-4E5A-9FAB-9AD00D788DC5}" srcOrd="0" destOrd="0" presId="urn:microsoft.com/office/officeart/2005/8/layout/hList7"/>
    <dgm:cxn modelId="{F9509F44-47F0-48AE-8B26-9B2814318C38}" type="presParOf" srcId="{738DD9D2-B504-4414-98BB-331AC94A9AF4}" destId="{218103BB-5767-43B9-94CA-571A2718F6B1}" srcOrd="1" destOrd="0" presId="urn:microsoft.com/office/officeart/2005/8/layout/hList7"/>
    <dgm:cxn modelId="{B6F33D95-D6FA-469E-B461-7C70E351B816}" type="presParOf" srcId="{218103BB-5767-43B9-94CA-571A2718F6B1}" destId="{88B21E30-0D72-4EAB-9A3F-2970819DA677}" srcOrd="0" destOrd="0" presId="urn:microsoft.com/office/officeart/2005/8/layout/hList7"/>
    <dgm:cxn modelId="{3311FA5C-F7F1-4ED8-B8DB-F7B5A773D288}" type="presParOf" srcId="{88B21E30-0D72-4EAB-9A3F-2970819DA677}" destId="{B88223E4-5B7C-4D11-B32D-92FB807BCC95}" srcOrd="0" destOrd="0" presId="urn:microsoft.com/office/officeart/2005/8/layout/hList7"/>
    <dgm:cxn modelId="{5BFA6349-CC50-4D57-8C6E-05FC5FC0E61E}" type="presParOf" srcId="{88B21E30-0D72-4EAB-9A3F-2970819DA677}" destId="{62340C41-C916-45D3-8DB9-4B7AB3C2994F}" srcOrd="1" destOrd="0" presId="urn:microsoft.com/office/officeart/2005/8/layout/hList7"/>
    <dgm:cxn modelId="{8E563923-1476-414E-96CA-02218B8C10B8}" type="presParOf" srcId="{88B21E30-0D72-4EAB-9A3F-2970819DA677}" destId="{B823E0D5-4E4C-4CF3-B26B-1BDD54E4B5E4}" srcOrd="2" destOrd="0" presId="urn:microsoft.com/office/officeart/2005/8/layout/hList7"/>
    <dgm:cxn modelId="{CCB0BFC5-B9D8-4CC8-8952-FD3129177F69}" type="presParOf" srcId="{88B21E30-0D72-4EAB-9A3F-2970819DA677}" destId="{FBBD0422-EA19-41CC-A327-8A0C31A41B07}" srcOrd="3" destOrd="0" presId="urn:microsoft.com/office/officeart/2005/8/layout/hList7"/>
    <dgm:cxn modelId="{53D1DE09-3E74-45C7-80F4-CEDF76F0FEC5}" type="presParOf" srcId="{218103BB-5767-43B9-94CA-571A2718F6B1}" destId="{5D836D9F-E8DC-4238-8430-85548BFC61B9}" srcOrd="1" destOrd="0" presId="urn:microsoft.com/office/officeart/2005/8/layout/hList7"/>
    <dgm:cxn modelId="{1B256D82-EF94-4B15-84B6-0A7C0A969BE9}" type="presParOf" srcId="{218103BB-5767-43B9-94CA-571A2718F6B1}" destId="{A558789C-6613-490A-A682-A7D6B31A8F0D}" srcOrd="2" destOrd="0" presId="urn:microsoft.com/office/officeart/2005/8/layout/hList7"/>
    <dgm:cxn modelId="{BF29124B-7389-4A41-B162-151B55A17F8F}" type="presParOf" srcId="{A558789C-6613-490A-A682-A7D6B31A8F0D}" destId="{F5F83FE6-0B1D-452E-A5EC-EBD4437C9022}" srcOrd="0" destOrd="0" presId="urn:microsoft.com/office/officeart/2005/8/layout/hList7"/>
    <dgm:cxn modelId="{96A8FC09-54A7-4F01-B4C6-36F573343966}" type="presParOf" srcId="{A558789C-6613-490A-A682-A7D6B31A8F0D}" destId="{7C3D1941-B759-4DA0-8D4E-7BACAA13E75E}" srcOrd="1" destOrd="0" presId="urn:microsoft.com/office/officeart/2005/8/layout/hList7"/>
    <dgm:cxn modelId="{5C5B98A7-F967-4DA3-9C8C-B51F5349AFA6}" type="presParOf" srcId="{A558789C-6613-490A-A682-A7D6B31A8F0D}" destId="{520397AE-4493-45C9-98A2-15446AECEFB6}" srcOrd="2" destOrd="0" presId="urn:microsoft.com/office/officeart/2005/8/layout/hList7"/>
    <dgm:cxn modelId="{36584019-078D-4DA9-B5DF-D1DBAA8C285A}" type="presParOf" srcId="{A558789C-6613-490A-A682-A7D6B31A8F0D}" destId="{74BCB3CD-3DA8-4650-9D9A-A6EC41DA8C3B}" srcOrd="3" destOrd="0" presId="urn:microsoft.com/office/officeart/2005/8/layout/hList7"/>
    <dgm:cxn modelId="{2B2F8FA9-41B4-4FFA-8842-537E9ECAC211}" type="presParOf" srcId="{218103BB-5767-43B9-94CA-571A2718F6B1}" destId="{78FEF04B-5CDC-46FD-B47F-5EA7FA488474}" srcOrd="3" destOrd="0" presId="urn:microsoft.com/office/officeart/2005/8/layout/hList7"/>
    <dgm:cxn modelId="{8F9D675F-8807-490E-A591-E97F856F87FD}" type="presParOf" srcId="{218103BB-5767-43B9-94CA-571A2718F6B1}" destId="{8BA03492-3855-4FEA-808D-0A85DE4DC907}" srcOrd="4" destOrd="0" presId="urn:microsoft.com/office/officeart/2005/8/layout/hList7"/>
    <dgm:cxn modelId="{3A783C0D-FA1A-47E2-BFD1-B44761F69F59}" type="presParOf" srcId="{8BA03492-3855-4FEA-808D-0A85DE4DC907}" destId="{04E8E7F3-D835-409F-B229-B2D5431F765B}" srcOrd="0" destOrd="0" presId="urn:microsoft.com/office/officeart/2005/8/layout/hList7"/>
    <dgm:cxn modelId="{EAC9330C-354C-4193-AF8D-43DBB056029A}" type="presParOf" srcId="{8BA03492-3855-4FEA-808D-0A85DE4DC907}" destId="{09278CFD-BF42-4ABE-9DEB-BCD6C4623054}" srcOrd="1" destOrd="0" presId="urn:microsoft.com/office/officeart/2005/8/layout/hList7"/>
    <dgm:cxn modelId="{1BB07A8C-E62C-4815-AF31-575E1A072742}" type="presParOf" srcId="{8BA03492-3855-4FEA-808D-0A85DE4DC907}" destId="{30A14FFD-C6CD-41FB-8263-432196826A41}" srcOrd="2" destOrd="0" presId="urn:microsoft.com/office/officeart/2005/8/layout/hList7"/>
    <dgm:cxn modelId="{BE453344-2E9F-401C-A0AF-4D11A7C3C092}" type="presParOf" srcId="{8BA03492-3855-4FEA-808D-0A85DE4DC907}" destId="{BC6D790F-32A2-4A33-B5A3-2D0B00342381}" srcOrd="3" destOrd="0" presId="urn:microsoft.com/office/officeart/2005/8/layout/hList7"/>
    <dgm:cxn modelId="{358875A5-25B3-4AD2-BC4A-8E29679A48F7}" type="presParOf" srcId="{218103BB-5767-43B9-94CA-571A2718F6B1}" destId="{1D0908EC-34FE-4915-A20E-02E75D18EE35}" srcOrd="5" destOrd="0" presId="urn:microsoft.com/office/officeart/2005/8/layout/hList7"/>
    <dgm:cxn modelId="{E16A4C2C-732B-476F-AF76-5559251E0D89}" type="presParOf" srcId="{218103BB-5767-43B9-94CA-571A2718F6B1}" destId="{33FF9853-BB86-41E3-920A-28A49D496013}" srcOrd="6" destOrd="0" presId="urn:microsoft.com/office/officeart/2005/8/layout/hList7"/>
    <dgm:cxn modelId="{8C8DBA9E-557F-4FD1-B29A-FDCA4B49670D}" type="presParOf" srcId="{33FF9853-BB86-41E3-920A-28A49D496013}" destId="{A3744122-DF1C-45AB-BA5F-8084DB4ABDF0}" srcOrd="0" destOrd="0" presId="urn:microsoft.com/office/officeart/2005/8/layout/hList7"/>
    <dgm:cxn modelId="{A0C3CE70-852D-4FE8-87A0-52B552C33AA2}" type="presParOf" srcId="{33FF9853-BB86-41E3-920A-28A49D496013}" destId="{12F18C59-8041-44F5-A862-5996BE6C755D}" srcOrd="1" destOrd="0" presId="urn:microsoft.com/office/officeart/2005/8/layout/hList7"/>
    <dgm:cxn modelId="{4E6EED04-24C1-4B5A-9359-D0EB51B71FF5}" type="presParOf" srcId="{33FF9853-BB86-41E3-920A-28A49D496013}" destId="{D7D2BB37-2615-4D4D-B7A3-40B70CC7C988}" srcOrd="2" destOrd="0" presId="urn:microsoft.com/office/officeart/2005/8/layout/hList7"/>
    <dgm:cxn modelId="{93DB22C3-86C2-4D0F-A3D6-7A62BA4A0A74}" type="presParOf" srcId="{33FF9853-BB86-41E3-920A-28A49D496013}" destId="{00A50246-1115-4E52-B5ED-22B3AB535CE3}"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72EFA8-43C7-467D-8064-25445283CC05}" type="doc">
      <dgm:prSet loTypeId="urn:microsoft.com/office/officeart/2005/8/layout/hList7" loCatId="list" qsTypeId="urn:microsoft.com/office/officeart/2005/8/quickstyle/simple1" qsCatId="simple" csTypeId="urn:microsoft.com/office/officeart/2005/8/colors/accent1_2" csCatId="accent1" phldr="1"/>
      <dgm:spPr/>
    </dgm:pt>
    <dgm:pt modelId="{35257D6D-F609-476E-8406-799D8DDF0B51}">
      <dgm:prSet phldrT="[Text]" custT="1"/>
      <dgm:spPr/>
      <dgm:t>
        <a:bodyPr/>
        <a:lstStyle/>
        <a:p>
          <a:r>
            <a:rPr lang="en-US" sz="2000" dirty="0"/>
            <a:t>Align nursing research priorities to local population health</a:t>
          </a:r>
        </a:p>
      </dgm:t>
    </dgm:pt>
    <dgm:pt modelId="{3E94E407-7001-473F-A31F-6BFC407875E1}" type="parTrans" cxnId="{C53C51F3-AC17-4CFB-9641-E94006F383DB}">
      <dgm:prSet/>
      <dgm:spPr/>
      <dgm:t>
        <a:bodyPr/>
        <a:lstStyle/>
        <a:p>
          <a:endParaRPr lang="en-GB"/>
        </a:p>
      </dgm:t>
    </dgm:pt>
    <dgm:pt modelId="{431E6B48-348D-4229-9752-F7A6BAADCA2A}" type="sibTrans" cxnId="{C53C51F3-AC17-4CFB-9641-E94006F383DB}">
      <dgm:prSet/>
      <dgm:spPr/>
      <dgm:t>
        <a:bodyPr/>
        <a:lstStyle/>
        <a:p>
          <a:endParaRPr lang="en-GB"/>
        </a:p>
      </dgm:t>
    </dgm:pt>
    <dgm:pt modelId="{31F05DE2-DC0F-4B3F-9AC0-6E6787B9565F}">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400" dirty="0"/>
        </a:p>
        <a:p>
          <a:pPr marL="0" marR="0" lvl="0" indent="0" defTabSz="914400" eaLnBrk="1" fontAlgn="auto" latinLnBrk="0" hangingPunct="1">
            <a:lnSpc>
              <a:spcPct val="100000"/>
            </a:lnSpc>
            <a:spcBef>
              <a:spcPts val="0"/>
            </a:spcBef>
            <a:spcAft>
              <a:spcPts val="0"/>
            </a:spcAft>
            <a:buClrTx/>
            <a:buSzTx/>
            <a:buFontTx/>
            <a:buNone/>
            <a:tabLst/>
            <a:defRPr/>
          </a:pPr>
          <a:r>
            <a:rPr lang="en-US" sz="1400" dirty="0"/>
            <a:t>Developing future nurse leaders of research-that support growth in the number of and diversity of nurse  leaders in research</a:t>
          </a:r>
          <a:endParaRPr lang="en-GB" sz="1400" dirty="0"/>
        </a:p>
        <a:p>
          <a:pPr marL="0" lvl="0" defTabSz="533400">
            <a:lnSpc>
              <a:spcPct val="90000"/>
            </a:lnSpc>
            <a:spcBef>
              <a:spcPct val="0"/>
            </a:spcBef>
            <a:spcAft>
              <a:spcPct val="35000"/>
            </a:spcAft>
            <a:buNone/>
          </a:pPr>
          <a:endParaRPr lang="en-GB" sz="1200" dirty="0"/>
        </a:p>
      </dgm:t>
    </dgm:pt>
    <dgm:pt modelId="{6B8B9031-9820-4349-AB39-2573F437EE08}" type="parTrans" cxnId="{6A150571-B5C1-4C9E-8DD9-5B8D27636201}">
      <dgm:prSet/>
      <dgm:spPr/>
      <dgm:t>
        <a:bodyPr/>
        <a:lstStyle/>
        <a:p>
          <a:endParaRPr lang="en-GB"/>
        </a:p>
      </dgm:t>
    </dgm:pt>
    <dgm:pt modelId="{C083DD9E-E2D6-452D-B8F8-D92E550F9619}" type="sibTrans" cxnId="{6A150571-B5C1-4C9E-8DD9-5B8D27636201}">
      <dgm:prSet/>
      <dgm:spPr/>
      <dgm:t>
        <a:bodyPr/>
        <a:lstStyle/>
        <a:p>
          <a:endParaRPr lang="en-GB"/>
        </a:p>
      </dgm:t>
    </dgm:pt>
    <dgm:pt modelId="{53BBE4B7-890B-47A2-96DD-682EDCD62349}">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400" dirty="0"/>
        </a:p>
        <a:p>
          <a:pPr marL="0" marR="0" lvl="0" indent="0" defTabSz="914400" eaLnBrk="1" fontAlgn="auto" latinLnBrk="0" hangingPunct="1">
            <a:lnSpc>
              <a:spcPct val="100000"/>
            </a:lnSpc>
            <a:spcBef>
              <a:spcPts val="0"/>
            </a:spcBef>
            <a:spcAft>
              <a:spcPts val="0"/>
            </a:spcAft>
            <a:buClrTx/>
            <a:buSzTx/>
            <a:buFontTx/>
            <a:buNone/>
            <a:tabLst/>
            <a:defRPr/>
          </a:pPr>
          <a:r>
            <a:rPr lang="en-US" sz="1400" dirty="0"/>
            <a:t>Digitally enabled nurse led research-to create a digitally enabled practice environment for nursing that delivers better outcomes for the public</a:t>
          </a:r>
          <a:endParaRPr lang="en-GB" sz="1400" dirty="0"/>
        </a:p>
        <a:p>
          <a:pPr marL="0" lvl="0" defTabSz="622300">
            <a:lnSpc>
              <a:spcPct val="90000"/>
            </a:lnSpc>
            <a:spcBef>
              <a:spcPct val="0"/>
            </a:spcBef>
            <a:spcAft>
              <a:spcPct val="35000"/>
            </a:spcAft>
            <a:buNone/>
          </a:pPr>
          <a:endParaRPr lang="en-GB" sz="1400" dirty="0"/>
        </a:p>
      </dgm:t>
    </dgm:pt>
    <dgm:pt modelId="{D9D0DEA9-992D-46BC-8403-BA5326C0C74F}" type="parTrans" cxnId="{BAD88235-885B-4316-887D-137F7E423178}">
      <dgm:prSet/>
      <dgm:spPr/>
      <dgm:t>
        <a:bodyPr/>
        <a:lstStyle/>
        <a:p>
          <a:endParaRPr lang="en-GB"/>
        </a:p>
      </dgm:t>
    </dgm:pt>
    <dgm:pt modelId="{A48257C2-5AAE-46F6-AABD-F0129B8CB4D1}" type="sibTrans" cxnId="{BAD88235-885B-4316-887D-137F7E423178}">
      <dgm:prSet/>
      <dgm:spPr/>
      <dgm:t>
        <a:bodyPr/>
        <a:lstStyle/>
        <a:p>
          <a:endParaRPr lang="en-GB"/>
        </a:p>
      </dgm:t>
    </dgm:pt>
    <dgm:pt modelId="{2C425F26-50B8-4FE7-A802-2D4E9D8ABF7F}">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600" dirty="0"/>
        </a:p>
        <a:p>
          <a:pPr marL="0" marR="0" lvl="0" indent="0" defTabSz="914400" eaLnBrk="1" fontAlgn="auto" latinLnBrk="0" hangingPunct="1">
            <a:lnSpc>
              <a:spcPct val="100000"/>
            </a:lnSpc>
            <a:spcBef>
              <a:spcPts val="0"/>
            </a:spcBef>
            <a:spcAft>
              <a:spcPts val="0"/>
            </a:spcAft>
            <a:buClrTx/>
            <a:buSzTx/>
            <a:buFontTx/>
            <a:buNone/>
            <a:tabLst/>
            <a:defRPr/>
          </a:pPr>
          <a:endParaRPr lang="en-US" sz="1600" dirty="0"/>
        </a:p>
        <a:p>
          <a:pPr marL="0" marR="0" lvl="0" indent="0" defTabSz="914400" eaLnBrk="1" fontAlgn="auto" latinLnBrk="0" hangingPunct="1">
            <a:lnSpc>
              <a:spcPct val="100000"/>
            </a:lnSpc>
            <a:spcBef>
              <a:spcPts val="0"/>
            </a:spcBef>
            <a:spcAft>
              <a:spcPts val="0"/>
            </a:spcAft>
            <a:buClrTx/>
            <a:buSzTx/>
            <a:buFontTx/>
            <a:buNone/>
            <a:tabLst/>
            <a:defRPr/>
          </a:pPr>
          <a:r>
            <a:rPr lang="en-US" sz="1400" dirty="0"/>
            <a:t>Develop mechanisms that encourage nurses to engage with research, and utilize research as an evidence base for QI at all stages of their careers </a:t>
          </a:r>
          <a:endParaRPr lang="en-GB" sz="1400" dirty="0"/>
        </a:p>
        <a:p>
          <a:pPr marL="0" lvl="0" defTabSz="889000">
            <a:lnSpc>
              <a:spcPct val="90000"/>
            </a:lnSpc>
            <a:spcBef>
              <a:spcPct val="0"/>
            </a:spcBef>
            <a:spcAft>
              <a:spcPct val="35000"/>
            </a:spcAft>
            <a:buNone/>
          </a:pPr>
          <a:endParaRPr lang="en-US" sz="2000" dirty="0"/>
        </a:p>
      </dgm:t>
    </dgm:pt>
    <dgm:pt modelId="{E65DAA43-575A-4DA2-B10C-17F59D3763BA}" type="parTrans" cxnId="{DF3A4974-B000-4FFA-9A63-E54711D49696}">
      <dgm:prSet/>
      <dgm:spPr/>
      <dgm:t>
        <a:bodyPr/>
        <a:lstStyle/>
        <a:p>
          <a:endParaRPr lang="en-GB"/>
        </a:p>
      </dgm:t>
    </dgm:pt>
    <dgm:pt modelId="{42FDDB0A-6C38-4CB5-B770-10CEC0629356}" type="sibTrans" cxnId="{DF3A4974-B000-4FFA-9A63-E54711D49696}">
      <dgm:prSet/>
      <dgm:spPr/>
      <dgm:t>
        <a:bodyPr/>
        <a:lstStyle/>
        <a:p>
          <a:endParaRPr lang="en-GB"/>
        </a:p>
      </dgm:t>
    </dgm:pt>
    <dgm:pt modelId="{E15E09B0-FC0C-4FA6-BC7E-7D03A6DECA8D}">
      <dgm:prSet custT="1"/>
      <dgm:spPr/>
      <dgm:t>
        <a:bodyPr/>
        <a:lstStyle/>
        <a:p>
          <a:r>
            <a:rPr lang="en-US" sz="1400" dirty="0"/>
            <a:t>Release nurses’ research potential-creating a climate for nurses to lead, use, deliver and participate in research and QI as part of their job</a:t>
          </a:r>
          <a:endParaRPr lang="en-GB" sz="1400" dirty="0"/>
        </a:p>
      </dgm:t>
    </dgm:pt>
    <dgm:pt modelId="{2BFCF18E-3CBC-44A8-868D-0DD580A1EE4B}" type="parTrans" cxnId="{A814AD11-C00D-4A64-8BB9-5A22390A509D}">
      <dgm:prSet/>
      <dgm:spPr/>
      <dgm:t>
        <a:bodyPr/>
        <a:lstStyle/>
        <a:p>
          <a:endParaRPr lang="en-GB"/>
        </a:p>
      </dgm:t>
    </dgm:pt>
    <dgm:pt modelId="{B1081DD7-9E67-4A34-BF29-D5BECF71D5E7}" type="sibTrans" cxnId="{A814AD11-C00D-4A64-8BB9-5A22390A509D}">
      <dgm:prSet/>
      <dgm:spPr/>
      <dgm:t>
        <a:bodyPr/>
        <a:lstStyle/>
        <a:p>
          <a:endParaRPr lang="en-GB"/>
        </a:p>
      </dgm:t>
    </dgm:pt>
    <dgm:pt modelId="{09886143-2A4F-4BFA-988B-D078EA2632C7}" type="pres">
      <dgm:prSet presAssocID="{7E72EFA8-43C7-467D-8064-25445283CC05}" presName="Name0" presStyleCnt="0">
        <dgm:presLayoutVars>
          <dgm:dir/>
          <dgm:resizeHandles val="exact"/>
        </dgm:presLayoutVars>
      </dgm:prSet>
      <dgm:spPr/>
    </dgm:pt>
    <dgm:pt modelId="{36B7A849-0CDC-4D2E-A1E3-0420AD49FC72}" type="pres">
      <dgm:prSet presAssocID="{7E72EFA8-43C7-467D-8064-25445283CC05}" presName="fgShape" presStyleLbl="fgShp" presStyleIdx="0" presStyleCnt="1" custLinFactNeighborY="28070"/>
      <dgm:spPr/>
    </dgm:pt>
    <dgm:pt modelId="{91814671-45CD-446A-8A48-7250A18C224D}" type="pres">
      <dgm:prSet presAssocID="{7E72EFA8-43C7-467D-8064-25445283CC05}" presName="linComp" presStyleCnt="0"/>
      <dgm:spPr/>
    </dgm:pt>
    <dgm:pt modelId="{254EBDAB-BE0C-4027-A26F-CD46E2CAD2EC}" type="pres">
      <dgm:prSet presAssocID="{35257D6D-F609-476E-8406-799D8DDF0B51}" presName="compNode" presStyleCnt="0"/>
      <dgm:spPr/>
    </dgm:pt>
    <dgm:pt modelId="{ADF86890-DF93-4F89-A36E-41E1E9F38A3C}" type="pres">
      <dgm:prSet presAssocID="{35257D6D-F609-476E-8406-799D8DDF0B51}" presName="bkgdShape" presStyleLbl="node1" presStyleIdx="0" presStyleCnt="5"/>
      <dgm:spPr/>
    </dgm:pt>
    <dgm:pt modelId="{7E1C0FE5-6C33-40FD-B07B-CC0F40F23CA5}" type="pres">
      <dgm:prSet presAssocID="{35257D6D-F609-476E-8406-799D8DDF0B51}" presName="nodeTx" presStyleLbl="node1" presStyleIdx="0" presStyleCnt="5">
        <dgm:presLayoutVars>
          <dgm:bulletEnabled val="1"/>
        </dgm:presLayoutVars>
      </dgm:prSet>
      <dgm:spPr/>
    </dgm:pt>
    <dgm:pt modelId="{956BFD7E-65CA-4308-B62F-09551893C3A7}" type="pres">
      <dgm:prSet presAssocID="{35257D6D-F609-476E-8406-799D8DDF0B51}" presName="invisiNode" presStyleLbl="node1" presStyleIdx="0" presStyleCnt="5"/>
      <dgm:spPr/>
    </dgm:pt>
    <dgm:pt modelId="{95F17C79-09BF-4F98-B833-CB466126E2BE}" type="pres">
      <dgm:prSet presAssocID="{35257D6D-F609-476E-8406-799D8DDF0B51}" presName="imagNode" presStyleLbl="fgImgPlace1" presStyleIdx="0" presStyleCnt="5"/>
      <dgm:spPr>
        <a:blipFill rotWithShape="1">
          <a:blip xmlns:r="http://schemas.openxmlformats.org/officeDocument/2006/relationships" r:embed="rId1"/>
          <a:srcRect/>
          <a:stretch>
            <a:fillRect/>
          </a:stretch>
        </a:blipFill>
      </dgm:spPr>
    </dgm:pt>
    <dgm:pt modelId="{691B2521-C448-4E2B-A230-4F93E9D0E7F6}" type="pres">
      <dgm:prSet presAssocID="{431E6B48-348D-4229-9752-F7A6BAADCA2A}" presName="sibTrans" presStyleLbl="sibTrans2D1" presStyleIdx="0" presStyleCnt="0"/>
      <dgm:spPr/>
    </dgm:pt>
    <dgm:pt modelId="{8245F996-2E4C-4616-9F7C-B0500C186486}" type="pres">
      <dgm:prSet presAssocID="{E15E09B0-FC0C-4FA6-BC7E-7D03A6DECA8D}" presName="compNode" presStyleCnt="0"/>
      <dgm:spPr/>
    </dgm:pt>
    <dgm:pt modelId="{64431D4D-7EDF-4ECD-977D-0B01A6E0C80D}" type="pres">
      <dgm:prSet presAssocID="{E15E09B0-FC0C-4FA6-BC7E-7D03A6DECA8D}" presName="bkgdShape" presStyleLbl="node1" presStyleIdx="1" presStyleCnt="5"/>
      <dgm:spPr/>
    </dgm:pt>
    <dgm:pt modelId="{C4271DEE-91FE-46FF-AF13-E72F629EE39E}" type="pres">
      <dgm:prSet presAssocID="{E15E09B0-FC0C-4FA6-BC7E-7D03A6DECA8D}" presName="nodeTx" presStyleLbl="node1" presStyleIdx="1" presStyleCnt="5">
        <dgm:presLayoutVars>
          <dgm:bulletEnabled val="1"/>
        </dgm:presLayoutVars>
      </dgm:prSet>
      <dgm:spPr/>
    </dgm:pt>
    <dgm:pt modelId="{66E9CDE1-1251-438C-926A-DE40224ED094}" type="pres">
      <dgm:prSet presAssocID="{E15E09B0-FC0C-4FA6-BC7E-7D03A6DECA8D}" presName="invisiNode" presStyleLbl="node1" presStyleIdx="1" presStyleCnt="5"/>
      <dgm:spPr/>
    </dgm:pt>
    <dgm:pt modelId="{B5EB3DDB-DCE9-4C88-B15D-E78AAF60DE8E}" type="pres">
      <dgm:prSet presAssocID="{E15E09B0-FC0C-4FA6-BC7E-7D03A6DECA8D}" presName="imagNode" presStyleLbl="fgImgPlace1" presStyleIdx="1" presStyleCnt="5"/>
      <dgm:spPr>
        <a:blipFill rotWithShape="1">
          <a:blip xmlns:r="http://schemas.openxmlformats.org/officeDocument/2006/relationships" r:embed="rId1"/>
          <a:srcRect/>
          <a:stretch>
            <a:fillRect/>
          </a:stretch>
        </a:blipFill>
      </dgm:spPr>
    </dgm:pt>
    <dgm:pt modelId="{E67BD72A-7C99-48F9-879A-DEE6CE6AE6EE}" type="pres">
      <dgm:prSet presAssocID="{B1081DD7-9E67-4A34-BF29-D5BECF71D5E7}" presName="sibTrans" presStyleLbl="sibTrans2D1" presStyleIdx="0" presStyleCnt="0"/>
      <dgm:spPr/>
    </dgm:pt>
    <dgm:pt modelId="{55720AAB-507E-4113-B846-6DC115D6BC06}" type="pres">
      <dgm:prSet presAssocID="{2C425F26-50B8-4FE7-A802-2D4E9D8ABF7F}" presName="compNode" presStyleCnt="0"/>
      <dgm:spPr/>
    </dgm:pt>
    <dgm:pt modelId="{0B287F88-012E-4D3B-AA65-8CAB60D2D890}" type="pres">
      <dgm:prSet presAssocID="{2C425F26-50B8-4FE7-A802-2D4E9D8ABF7F}" presName="bkgdShape" presStyleLbl="node1" presStyleIdx="2" presStyleCnt="5"/>
      <dgm:spPr/>
    </dgm:pt>
    <dgm:pt modelId="{206A38ED-F3BC-4E85-AC5A-8340C08B0C77}" type="pres">
      <dgm:prSet presAssocID="{2C425F26-50B8-4FE7-A802-2D4E9D8ABF7F}" presName="nodeTx" presStyleLbl="node1" presStyleIdx="2" presStyleCnt="5">
        <dgm:presLayoutVars>
          <dgm:bulletEnabled val="1"/>
        </dgm:presLayoutVars>
      </dgm:prSet>
      <dgm:spPr/>
    </dgm:pt>
    <dgm:pt modelId="{BEE17917-BA52-401E-9C4D-A1857D08AEE6}" type="pres">
      <dgm:prSet presAssocID="{2C425F26-50B8-4FE7-A802-2D4E9D8ABF7F}" presName="invisiNode" presStyleLbl="node1" presStyleIdx="2" presStyleCnt="5"/>
      <dgm:spPr/>
    </dgm:pt>
    <dgm:pt modelId="{EFD525E4-25CF-45F0-B5BB-B9708C73C71C}" type="pres">
      <dgm:prSet presAssocID="{2C425F26-50B8-4FE7-A802-2D4E9D8ABF7F}" presName="imagNode" presStyleLbl="fgImgPlace1" presStyleIdx="2" presStyleCnt="5"/>
      <dgm:spPr>
        <a:blipFill rotWithShape="1">
          <a:blip xmlns:r="http://schemas.openxmlformats.org/officeDocument/2006/relationships" r:embed="rId1"/>
          <a:srcRect/>
          <a:stretch>
            <a:fillRect/>
          </a:stretch>
        </a:blipFill>
      </dgm:spPr>
    </dgm:pt>
    <dgm:pt modelId="{52944E46-39E4-4949-88A6-C9DD40B6763C}" type="pres">
      <dgm:prSet presAssocID="{42FDDB0A-6C38-4CB5-B770-10CEC0629356}" presName="sibTrans" presStyleLbl="sibTrans2D1" presStyleIdx="0" presStyleCnt="0"/>
      <dgm:spPr/>
    </dgm:pt>
    <dgm:pt modelId="{B6873B42-FB1E-491F-AD05-E06AFA07833E}" type="pres">
      <dgm:prSet presAssocID="{31F05DE2-DC0F-4B3F-9AC0-6E6787B9565F}" presName="compNode" presStyleCnt="0"/>
      <dgm:spPr/>
    </dgm:pt>
    <dgm:pt modelId="{E241045A-8F75-4287-9B62-420DA28DCB08}" type="pres">
      <dgm:prSet presAssocID="{31F05DE2-DC0F-4B3F-9AC0-6E6787B9565F}" presName="bkgdShape" presStyleLbl="node1" presStyleIdx="3" presStyleCnt="5"/>
      <dgm:spPr/>
    </dgm:pt>
    <dgm:pt modelId="{F0272A52-AFF5-4FE3-B658-F7FAEF66B6BE}" type="pres">
      <dgm:prSet presAssocID="{31F05DE2-DC0F-4B3F-9AC0-6E6787B9565F}" presName="nodeTx" presStyleLbl="node1" presStyleIdx="3" presStyleCnt="5">
        <dgm:presLayoutVars>
          <dgm:bulletEnabled val="1"/>
        </dgm:presLayoutVars>
      </dgm:prSet>
      <dgm:spPr/>
    </dgm:pt>
    <dgm:pt modelId="{75C6E9AC-3B5C-4CBF-B962-4B5728DF8214}" type="pres">
      <dgm:prSet presAssocID="{31F05DE2-DC0F-4B3F-9AC0-6E6787B9565F}" presName="invisiNode" presStyleLbl="node1" presStyleIdx="3" presStyleCnt="5"/>
      <dgm:spPr/>
    </dgm:pt>
    <dgm:pt modelId="{2357F8EB-ED46-4CFE-A9C3-57181307DD0D}" type="pres">
      <dgm:prSet presAssocID="{31F05DE2-DC0F-4B3F-9AC0-6E6787B9565F}" presName="imagNode" presStyleLbl="fgImgPlace1" presStyleIdx="3" presStyleCnt="5"/>
      <dgm:spPr>
        <a:blipFill rotWithShape="1">
          <a:blip xmlns:r="http://schemas.openxmlformats.org/officeDocument/2006/relationships" r:embed="rId1"/>
          <a:srcRect/>
          <a:stretch>
            <a:fillRect/>
          </a:stretch>
        </a:blipFill>
      </dgm:spPr>
    </dgm:pt>
    <dgm:pt modelId="{84B919A9-B6E2-4613-8D31-423F83CC2CB0}" type="pres">
      <dgm:prSet presAssocID="{C083DD9E-E2D6-452D-B8F8-D92E550F9619}" presName="sibTrans" presStyleLbl="sibTrans2D1" presStyleIdx="0" presStyleCnt="0"/>
      <dgm:spPr/>
    </dgm:pt>
    <dgm:pt modelId="{2DADF5BA-428E-4D5B-8071-EDFFCBAC84B0}" type="pres">
      <dgm:prSet presAssocID="{53BBE4B7-890B-47A2-96DD-682EDCD62349}" presName="compNode" presStyleCnt="0"/>
      <dgm:spPr/>
    </dgm:pt>
    <dgm:pt modelId="{235AAF27-7048-40A2-9D4B-F1CBA601E994}" type="pres">
      <dgm:prSet presAssocID="{53BBE4B7-890B-47A2-96DD-682EDCD62349}" presName="bkgdShape" presStyleLbl="node1" presStyleIdx="4" presStyleCnt="5"/>
      <dgm:spPr/>
    </dgm:pt>
    <dgm:pt modelId="{A5F5E3CC-47C4-40C7-A3CA-7090DE0225A1}" type="pres">
      <dgm:prSet presAssocID="{53BBE4B7-890B-47A2-96DD-682EDCD62349}" presName="nodeTx" presStyleLbl="node1" presStyleIdx="4" presStyleCnt="5">
        <dgm:presLayoutVars>
          <dgm:bulletEnabled val="1"/>
        </dgm:presLayoutVars>
      </dgm:prSet>
      <dgm:spPr/>
    </dgm:pt>
    <dgm:pt modelId="{3CF23DCC-9029-45D6-99A2-C5DCE7CF41B1}" type="pres">
      <dgm:prSet presAssocID="{53BBE4B7-890B-47A2-96DD-682EDCD62349}" presName="invisiNode" presStyleLbl="node1" presStyleIdx="4" presStyleCnt="5"/>
      <dgm:spPr/>
    </dgm:pt>
    <dgm:pt modelId="{76263FEC-2EDC-4B94-B7DA-0C8D873AF9CB}" type="pres">
      <dgm:prSet presAssocID="{53BBE4B7-890B-47A2-96DD-682EDCD62349}" presName="imagNode" presStyleLbl="fgImgPlace1" presStyleIdx="4" presStyleCnt="5"/>
      <dgm:spPr>
        <a:blipFill rotWithShape="1">
          <a:blip xmlns:r="http://schemas.openxmlformats.org/officeDocument/2006/relationships" r:embed="rId1"/>
          <a:srcRect/>
          <a:stretch>
            <a:fillRect/>
          </a:stretch>
        </a:blipFill>
      </dgm:spPr>
    </dgm:pt>
  </dgm:ptLst>
  <dgm:cxnLst>
    <dgm:cxn modelId="{A814AD11-C00D-4A64-8BB9-5A22390A509D}" srcId="{7E72EFA8-43C7-467D-8064-25445283CC05}" destId="{E15E09B0-FC0C-4FA6-BC7E-7D03A6DECA8D}" srcOrd="1" destOrd="0" parTransId="{2BFCF18E-3CBC-44A8-868D-0DD580A1EE4B}" sibTransId="{B1081DD7-9E67-4A34-BF29-D5BECF71D5E7}"/>
    <dgm:cxn modelId="{E12B021B-FCC9-4236-B49A-3AE58BB86B0C}" type="presOf" srcId="{C083DD9E-E2D6-452D-B8F8-D92E550F9619}" destId="{84B919A9-B6E2-4613-8D31-423F83CC2CB0}" srcOrd="0" destOrd="0" presId="urn:microsoft.com/office/officeart/2005/8/layout/hList7"/>
    <dgm:cxn modelId="{EDBF4C1E-B5F6-4828-A9F7-49FB2C10FFB9}" type="presOf" srcId="{B1081DD7-9E67-4A34-BF29-D5BECF71D5E7}" destId="{E67BD72A-7C99-48F9-879A-DEE6CE6AE6EE}" srcOrd="0" destOrd="0" presId="urn:microsoft.com/office/officeart/2005/8/layout/hList7"/>
    <dgm:cxn modelId="{BAD88235-885B-4316-887D-137F7E423178}" srcId="{7E72EFA8-43C7-467D-8064-25445283CC05}" destId="{53BBE4B7-890B-47A2-96DD-682EDCD62349}" srcOrd="4" destOrd="0" parTransId="{D9D0DEA9-992D-46BC-8403-BA5326C0C74F}" sibTransId="{A48257C2-5AAE-46F6-AABD-F0129B8CB4D1}"/>
    <dgm:cxn modelId="{4E189B39-6F01-4013-A20B-27FAEC5ED0D8}" type="presOf" srcId="{31F05DE2-DC0F-4B3F-9AC0-6E6787B9565F}" destId="{F0272A52-AFF5-4FE3-B658-F7FAEF66B6BE}" srcOrd="1" destOrd="0" presId="urn:microsoft.com/office/officeart/2005/8/layout/hList7"/>
    <dgm:cxn modelId="{9552A44B-24A6-46D6-B035-C3CCC8D8A3B5}" type="presOf" srcId="{31F05DE2-DC0F-4B3F-9AC0-6E6787B9565F}" destId="{E241045A-8F75-4287-9B62-420DA28DCB08}" srcOrd="0" destOrd="0" presId="urn:microsoft.com/office/officeart/2005/8/layout/hList7"/>
    <dgm:cxn modelId="{73DCCF70-2B2E-4C9F-96AB-EF66D5A94395}" type="presOf" srcId="{35257D6D-F609-476E-8406-799D8DDF0B51}" destId="{7E1C0FE5-6C33-40FD-B07B-CC0F40F23CA5}" srcOrd="1" destOrd="0" presId="urn:microsoft.com/office/officeart/2005/8/layout/hList7"/>
    <dgm:cxn modelId="{6A150571-B5C1-4C9E-8DD9-5B8D27636201}" srcId="{7E72EFA8-43C7-467D-8064-25445283CC05}" destId="{31F05DE2-DC0F-4B3F-9AC0-6E6787B9565F}" srcOrd="3" destOrd="0" parTransId="{6B8B9031-9820-4349-AB39-2573F437EE08}" sibTransId="{C083DD9E-E2D6-452D-B8F8-D92E550F9619}"/>
    <dgm:cxn modelId="{DF3A4974-B000-4FFA-9A63-E54711D49696}" srcId="{7E72EFA8-43C7-467D-8064-25445283CC05}" destId="{2C425F26-50B8-4FE7-A802-2D4E9D8ABF7F}" srcOrd="2" destOrd="0" parTransId="{E65DAA43-575A-4DA2-B10C-17F59D3763BA}" sibTransId="{42FDDB0A-6C38-4CB5-B770-10CEC0629356}"/>
    <dgm:cxn modelId="{971BBFB1-9980-4DC8-A125-058996FACA8C}" type="presOf" srcId="{7E72EFA8-43C7-467D-8064-25445283CC05}" destId="{09886143-2A4F-4BFA-988B-D078EA2632C7}" srcOrd="0" destOrd="0" presId="urn:microsoft.com/office/officeart/2005/8/layout/hList7"/>
    <dgm:cxn modelId="{464994B4-9E7F-4987-866C-711A23939FF1}" type="presOf" srcId="{42FDDB0A-6C38-4CB5-B770-10CEC0629356}" destId="{52944E46-39E4-4949-88A6-C9DD40B6763C}" srcOrd="0" destOrd="0" presId="urn:microsoft.com/office/officeart/2005/8/layout/hList7"/>
    <dgm:cxn modelId="{FC1FF2BB-C68B-4BD3-9B0E-7EF4DF075C1B}" type="presOf" srcId="{431E6B48-348D-4229-9752-F7A6BAADCA2A}" destId="{691B2521-C448-4E2B-A230-4F93E9D0E7F6}" srcOrd="0" destOrd="0" presId="urn:microsoft.com/office/officeart/2005/8/layout/hList7"/>
    <dgm:cxn modelId="{F49E93C3-3F95-45AE-AF5F-3455F71F0384}" type="presOf" srcId="{53BBE4B7-890B-47A2-96DD-682EDCD62349}" destId="{A5F5E3CC-47C4-40C7-A3CA-7090DE0225A1}" srcOrd="1" destOrd="0" presId="urn:microsoft.com/office/officeart/2005/8/layout/hList7"/>
    <dgm:cxn modelId="{C59529D2-9E43-4D88-B584-7C8A4EE656E4}" type="presOf" srcId="{2C425F26-50B8-4FE7-A802-2D4E9D8ABF7F}" destId="{206A38ED-F3BC-4E85-AC5A-8340C08B0C77}" srcOrd="1" destOrd="0" presId="urn:microsoft.com/office/officeart/2005/8/layout/hList7"/>
    <dgm:cxn modelId="{5C2A87D8-28C7-4C2B-B288-FD58120319F1}" type="presOf" srcId="{E15E09B0-FC0C-4FA6-BC7E-7D03A6DECA8D}" destId="{C4271DEE-91FE-46FF-AF13-E72F629EE39E}" srcOrd="1" destOrd="0" presId="urn:microsoft.com/office/officeart/2005/8/layout/hList7"/>
    <dgm:cxn modelId="{9FEC74E9-CF18-4331-9E66-6BC1AB22451A}" type="presOf" srcId="{53BBE4B7-890B-47A2-96DD-682EDCD62349}" destId="{235AAF27-7048-40A2-9D4B-F1CBA601E994}" srcOrd="0" destOrd="0" presId="urn:microsoft.com/office/officeart/2005/8/layout/hList7"/>
    <dgm:cxn modelId="{8783DBED-BC64-433F-AFD6-0E8758320E5A}" type="presOf" srcId="{2C425F26-50B8-4FE7-A802-2D4E9D8ABF7F}" destId="{0B287F88-012E-4D3B-AA65-8CAB60D2D890}" srcOrd="0" destOrd="0" presId="urn:microsoft.com/office/officeart/2005/8/layout/hList7"/>
    <dgm:cxn modelId="{C53C51F3-AC17-4CFB-9641-E94006F383DB}" srcId="{7E72EFA8-43C7-467D-8064-25445283CC05}" destId="{35257D6D-F609-476E-8406-799D8DDF0B51}" srcOrd="0" destOrd="0" parTransId="{3E94E407-7001-473F-A31F-6BFC407875E1}" sibTransId="{431E6B48-348D-4229-9752-F7A6BAADCA2A}"/>
    <dgm:cxn modelId="{8EBAA9F4-C10B-486E-847C-2DB878A29F34}" type="presOf" srcId="{E15E09B0-FC0C-4FA6-BC7E-7D03A6DECA8D}" destId="{64431D4D-7EDF-4ECD-977D-0B01A6E0C80D}" srcOrd="0" destOrd="0" presId="urn:microsoft.com/office/officeart/2005/8/layout/hList7"/>
    <dgm:cxn modelId="{231CB0FC-3CA3-4470-AD65-AA4ABAB00278}" type="presOf" srcId="{35257D6D-F609-476E-8406-799D8DDF0B51}" destId="{ADF86890-DF93-4F89-A36E-41E1E9F38A3C}" srcOrd="0" destOrd="0" presId="urn:microsoft.com/office/officeart/2005/8/layout/hList7"/>
    <dgm:cxn modelId="{5B43D09A-7558-45F3-ADEA-33F7C1A27075}" type="presParOf" srcId="{09886143-2A4F-4BFA-988B-D078EA2632C7}" destId="{36B7A849-0CDC-4D2E-A1E3-0420AD49FC72}" srcOrd="0" destOrd="0" presId="urn:microsoft.com/office/officeart/2005/8/layout/hList7"/>
    <dgm:cxn modelId="{9C56F3D6-12D4-405E-9AD0-F6803AC3E385}" type="presParOf" srcId="{09886143-2A4F-4BFA-988B-D078EA2632C7}" destId="{91814671-45CD-446A-8A48-7250A18C224D}" srcOrd="1" destOrd="0" presId="urn:microsoft.com/office/officeart/2005/8/layout/hList7"/>
    <dgm:cxn modelId="{3EFC62A1-B5E4-4DBC-9C8B-A1A2CFF9ED32}" type="presParOf" srcId="{91814671-45CD-446A-8A48-7250A18C224D}" destId="{254EBDAB-BE0C-4027-A26F-CD46E2CAD2EC}" srcOrd="0" destOrd="0" presId="urn:microsoft.com/office/officeart/2005/8/layout/hList7"/>
    <dgm:cxn modelId="{F29B60FF-40FF-458F-A0D1-E6890BDD2D40}" type="presParOf" srcId="{254EBDAB-BE0C-4027-A26F-CD46E2CAD2EC}" destId="{ADF86890-DF93-4F89-A36E-41E1E9F38A3C}" srcOrd="0" destOrd="0" presId="urn:microsoft.com/office/officeart/2005/8/layout/hList7"/>
    <dgm:cxn modelId="{23E4FB65-C081-49AB-A7F5-562CE3B5C6BA}" type="presParOf" srcId="{254EBDAB-BE0C-4027-A26F-CD46E2CAD2EC}" destId="{7E1C0FE5-6C33-40FD-B07B-CC0F40F23CA5}" srcOrd="1" destOrd="0" presId="urn:microsoft.com/office/officeart/2005/8/layout/hList7"/>
    <dgm:cxn modelId="{D90850F8-FD97-41D4-BD74-FED35DF181E7}" type="presParOf" srcId="{254EBDAB-BE0C-4027-A26F-CD46E2CAD2EC}" destId="{956BFD7E-65CA-4308-B62F-09551893C3A7}" srcOrd="2" destOrd="0" presId="urn:microsoft.com/office/officeart/2005/8/layout/hList7"/>
    <dgm:cxn modelId="{499C7673-5630-499D-9877-B3994F15EAF5}" type="presParOf" srcId="{254EBDAB-BE0C-4027-A26F-CD46E2CAD2EC}" destId="{95F17C79-09BF-4F98-B833-CB466126E2BE}" srcOrd="3" destOrd="0" presId="urn:microsoft.com/office/officeart/2005/8/layout/hList7"/>
    <dgm:cxn modelId="{987545C7-0376-4BC6-A6F2-1185176ABF44}" type="presParOf" srcId="{91814671-45CD-446A-8A48-7250A18C224D}" destId="{691B2521-C448-4E2B-A230-4F93E9D0E7F6}" srcOrd="1" destOrd="0" presId="urn:microsoft.com/office/officeart/2005/8/layout/hList7"/>
    <dgm:cxn modelId="{608BB117-BF5A-4A09-90C3-875E308098D5}" type="presParOf" srcId="{91814671-45CD-446A-8A48-7250A18C224D}" destId="{8245F996-2E4C-4616-9F7C-B0500C186486}" srcOrd="2" destOrd="0" presId="urn:microsoft.com/office/officeart/2005/8/layout/hList7"/>
    <dgm:cxn modelId="{02809438-507E-49D5-9BC4-DB03B776A0FB}" type="presParOf" srcId="{8245F996-2E4C-4616-9F7C-B0500C186486}" destId="{64431D4D-7EDF-4ECD-977D-0B01A6E0C80D}" srcOrd="0" destOrd="0" presId="urn:microsoft.com/office/officeart/2005/8/layout/hList7"/>
    <dgm:cxn modelId="{019A7577-8DBA-4854-B6CF-720684A84041}" type="presParOf" srcId="{8245F996-2E4C-4616-9F7C-B0500C186486}" destId="{C4271DEE-91FE-46FF-AF13-E72F629EE39E}" srcOrd="1" destOrd="0" presId="urn:microsoft.com/office/officeart/2005/8/layout/hList7"/>
    <dgm:cxn modelId="{4F34B05F-3890-45BB-AD78-5AC4798B96A1}" type="presParOf" srcId="{8245F996-2E4C-4616-9F7C-B0500C186486}" destId="{66E9CDE1-1251-438C-926A-DE40224ED094}" srcOrd="2" destOrd="0" presId="urn:microsoft.com/office/officeart/2005/8/layout/hList7"/>
    <dgm:cxn modelId="{306D7CD1-9392-42CC-8A3E-759D3410290F}" type="presParOf" srcId="{8245F996-2E4C-4616-9F7C-B0500C186486}" destId="{B5EB3DDB-DCE9-4C88-B15D-E78AAF60DE8E}" srcOrd="3" destOrd="0" presId="urn:microsoft.com/office/officeart/2005/8/layout/hList7"/>
    <dgm:cxn modelId="{DC8CAC1C-A15E-4E67-898A-B57B05D854FE}" type="presParOf" srcId="{91814671-45CD-446A-8A48-7250A18C224D}" destId="{E67BD72A-7C99-48F9-879A-DEE6CE6AE6EE}" srcOrd="3" destOrd="0" presId="urn:microsoft.com/office/officeart/2005/8/layout/hList7"/>
    <dgm:cxn modelId="{A53E6661-5A37-411E-B358-C8A2CF3B5361}" type="presParOf" srcId="{91814671-45CD-446A-8A48-7250A18C224D}" destId="{55720AAB-507E-4113-B846-6DC115D6BC06}" srcOrd="4" destOrd="0" presId="urn:microsoft.com/office/officeart/2005/8/layout/hList7"/>
    <dgm:cxn modelId="{FB48E4EE-3C94-453C-8E9F-196ABC33BBBB}" type="presParOf" srcId="{55720AAB-507E-4113-B846-6DC115D6BC06}" destId="{0B287F88-012E-4D3B-AA65-8CAB60D2D890}" srcOrd="0" destOrd="0" presId="urn:microsoft.com/office/officeart/2005/8/layout/hList7"/>
    <dgm:cxn modelId="{CB67D717-2E4C-4373-89E2-407A56F93CEB}" type="presParOf" srcId="{55720AAB-507E-4113-B846-6DC115D6BC06}" destId="{206A38ED-F3BC-4E85-AC5A-8340C08B0C77}" srcOrd="1" destOrd="0" presId="urn:microsoft.com/office/officeart/2005/8/layout/hList7"/>
    <dgm:cxn modelId="{15B22343-BB38-4062-ADE7-7A0E85D1580A}" type="presParOf" srcId="{55720AAB-507E-4113-B846-6DC115D6BC06}" destId="{BEE17917-BA52-401E-9C4D-A1857D08AEE6}" srcOrd="2" destOrd="0" presId="urn:microsoft.com/office/officeart/2005/8/layout/hList7"/>
    <dgm:cxn modelId="{FDE3DFAF-2A4B-438B-8513-8477B10781B9}" type="presParOf" srcId="{55720AAB-507E-4113-B846-6DC115D6BC06}" destId="{EFD525E4-25CF-45F0-B5BB-B9708C73C71C}" srcOrd="3" destOrd="0" presId="urn:microsoft.com/office/officeart/2005/8/layout/hList7"/>
    <dgm:cxn modelId="{A3295F75-78B2-4588-84FA-244152653C53}" type="presParOf" srcId="{91814671-45CD-446A-8A48-7250A18C224D}" destId="{52944E46-39E4-4949-88A6-C9DD40B6763C}" srcOrd="5" destOrd="0" presId="urn:microsoft.com/office/officeart/2005/8/layout/hList7"/>
    <dgm:cxn modelId="{41A93A5F-D7E8-46AA-8B30-D10B49BDA7CD}" type="presParOf" srcId="{91814671-45CD-446A-8A48-7250A18C224D}" destId="{B6873B42-FB1E-491F-AD05-E06AFA07833E}" srcOrd="6" destOrd="0" presId="urn:microsoft.com/office/officeart/2005/8/layout/hList7"/>
    <dgm:cxn modelId="{07A3AF89-7B75-4A58-94AD-CA6845765BFE}" type="presParOf" srcId="{B6873B42-FB1E-491F-AD05-E06AFA07833E}" destId="{E241045A-8F75-4287-9B62-420DA28DCB08}" srcOrd="0" destOrd="0" presId="urn:microsoft.com/office/officeart/2005/8/layout/hList7"/>
    <dgm:cxn modelId="{894362AA-3D6B-4DCB-812B-C1D114D4B922}" type="presParOf" srcId="{B6873B42-FB1E-491F-AD05-E06AFA07833E}" destId="{F0272A52-AFF5-4FE3-B658-F7FAEF66B6BE}" srcOrd="1" destOrd="0" presId="urn:microsoft.com/office/officeart/2005/8/layout/hList7"/>
    <dgm:cxn modelId="{2225CC9F-B799-4C5E-8273-829561D01456}" type="presParOf" srcId="{B6873B42-FB1E-491F-AD05-E06AFA07833E}" destId="{75C6E9AC-3B5C-4CBF-B962-4B5728DF8214}" srcOrd="2" destOrd="0" presId="urn:microsoft.com/office/officeart/2005/8/layout/hList7"/>
    <dgm:cxn modelId="{A8D175D9-04C7-41AA-BE0F-1F8EBE5D607C}" type="presParOf" srcId="{B6873B42-FB1E-491F-AD05-E06AFA07833E}" destId="{2357F8EB-ED46-4CFE-A9C3-57181307DD0D}" srcOrd="3" destOrd="0" presId="urn:microsoft.com/office/officeart/2005/8/layout/hList7"/>
    <dgm:cxn modelId="{D86FD1BC-4D12-4BC2-8FED-DAAB6BD19BDD}" type="presParOf" srcId="{91814671-45CD-446A-8A48-7250A18C224D}" destId="{84B919A9-B6E2-4613-8D31-423F83CC2CB0}" srcOrd="7" destOrd="0" presId="urn:microsoft.com/office/officeart/2005/8/layout/hList7"/>
    <dgm:cxn modelId="{7C55E3E7-35E0-4A57-B1C9-DCF8FEFC30E4}" type="presParOf" srcId="{91814671-45CD-446A-8A48-7250A18C224D}" destId="{2DADF5BA-428E-4D5B-8071-EDFFCBAC84B0}" srcOrd="8" destOrd="0" presId="urn:microsoft.com/office/officeart/2005/8/layout/hList7"/>
    <dgm:cxn modelId="{703715DC-E2A9-4A9D-8855-D9B2AB2989BB}" type="presParOf" srcId="{2DADF5BA-428E-4D5B-8071-EDFFCBAC84B0}" destId="{235AAF27-7048-40A2-9D4B-F1CBA601E994}" srcOrd="0" destOrd="0" presId="urn:microsoft.com/office/officeart/2005/8/layout/hList7"/>
    <dgm:cxn modelId="{DD76997C-E636-4693-B55F-DAD747C8B3E7}" type="presParOf" srcId="{2DADF5BA-428E-4D5B-8071-EDFFCBAC84B0}" destId="{A5F5E3CC-47C4-40C7-A3CA-7090DE0225A1}" srcOrd="1" destOrd="0" presId="urn:microsoft.com/office/officeart/2005/8/layout/hList7"/>
    <dgm:cxn modelId="{2A6126E7-3CDE-416B-BFBB-CBF97F20E8AD}" type="presParOf" srcId="{2DADF5BA-428E-4D5B-8071-EDFFCBAC84B0}" destId="{3CF23DCC-9029-45D6-99A2-C5DCE7CF41B1}" srcOrd="2" destOrd="0" presId="urn:microsoft.com/office/officeart/2005/8/layout/hList7"/>
    <dgm:cxn modelId="{307356B4-69F4-408A-B759-B3AC4BF953FF}" type="presParOf" srcId="{2DADF5BA-428E-4D5B-8071-EDFFCBAC84B0}" destId="{76263FEC-2EDC-4B94-B7DA-0C8D873AF9CB}"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134B7C-72B9-4F65-B8CE-8CB32A9C41A9}">
      <dsp:nvSpPr>
        <dsp:cNvPr id="0" name=""/>
        <dsp:cNvSpPr/>
      </dsp:nvSpPr>
      <dsp:spPr>
        <a:xfrm>
          <a:off x="816524" y="0"/>
          <a:ext cx="9253950" cy="468052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701763-CE56-4391-8A76-0E009AC04C9D}">
      <dsp:nvSpPr>
        <dsp:cNvPr id="0" name=""/>
        <dsp:cNvSpPr/>
      </dsp:nvSpPr>
      <dsp:spPr>
        <a:xfrm>
          <a:off x="132" y="1404156"/>
          <a:ext cx="1593180" cy="18722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Delivery of previous strategy ending  2019</a:t>
          </a:r>
        </a:p>
      </dsp:txBody>
      <dsp:txXfrm>
        <a:off x="77905" y="1481929"/>
        <a:ext cx="1437634" cy="1716662"/>
      </dsp:txXfrm>
    </dsp:sp>
    <dsp:sp modelId="{7D1008D0-7AC3-4780-ABA7-C9545765A865}">
      <dsp:nvSpPr>
        <dsp:cNvPr id="0" name=""/>
        <dsp:cNvSpPr/>
      </dsp:nvSpPr>
      <dsp:spPr>
        <a:xfrm>
          <a:off x="1858843" y="1404156"/>
          <a:ext cx="1593180" cy="18722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Initial workshop Nov 2019</a:t>
          </a:r>
        </a:p>
      </dsp:txBody>
      <dsp:txXfrm>
        <a:off x="1936616" y="1481929"/>
        <a:ext cx="1437634" cy="1716662"/>
      </dsp:txXfrm>
    </dsp:sp>
    <dsp:sp modelId="{6957458E-29B9-4AF8-B35A-360F34DF78B9}">
      <dsp:nvSpPr>
        <dsp:cNvPr id="0" name=""/>
        <dsp:cNvSpPr/>
      </dsp:nvSpPr>
      <dsp:spPr>
        <a:xfrm>
          <a:off x="3717554" y="1404156"/>
          <a:ext cx="1593180" cy="18722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Chief Nurse led workshops Feb 2022</a:t>
          </a:r>
        </a:p>
      </dsp:txBody>
      <dsp:txXfrm>
        <a:off x="3795327" y="1481929"/>
        <a:ext cx="1437634" cy="1716662"/>
      </dsp:txXfrm>
    </dsp:sp>
    <dsp:sp modelId="{E2309E43-538D-4107-AF95-284CA1193DFA}">
      <dsp:nvSpPr>
        <dsp:cNvPr id="0" name=""/>
        <dsp:cNvSpPr/>
      </dsp:nvSpPr>
      <dsp:spPr>
        <a:xfrm>
          <a:off x="9086796" y="1440158"/>
          <a:ext cx="1593180" cy="18722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Senior nurse theme leads identified</a:t>
          </a:r>
        </a:p>
      </dsp:txBody>
      <dsp:txXfrm>
        <a:off x="9164569" y="1517931"/>
        <a:ext cx="1437634" cy="1716662"/>
      </dsp:txXfrm>
    </dsp:sp>
    <dsp:sp modelId="{C7EFAA80-DEBF-48F4-8031-08C9B8860B96}">
      <dsp:nvSpPr>
        <dsp:cNvPr id="0" name=""/>
        <dsp:cNvSpPr/>
      </dsp:nvSpPr>
      <dsp:spPr>
        <a:xfrm>
          <a:off x="5445953" y="1368153"/>
          <a:ext cx="1593180" cy="18722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Over 250 nurses  sharing ideas </a:t>
          </a:r>
        </a:p>
      </dsp:txBody>
      <dsp:txXfrm>
        <a:off x="5523726" y="1445926"/>
        <a:ext cx="1437634" cy="1716662"/>
      </dsp:txXfrm>
    </dsp:sp>
    <dsp:sp modelId="{685FC58C-022C-40B4-A529-A34F03D71739}">
      <dsp:nvSpPr>
        <dsp:cNvPr id="0" name=""/>
        <dsp:cNvSpPr/>
      </dsp:nvSpPr>
      <dsp:spPr>
        <a:xfrm>
          <a:off x="7214591" y="1368153"/>
          <a:ext cx="1593180" cy="187220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t>Ideas and themes tested with patients and Carers</a:t>
          </a:r>
        </a:p>
      </dsp:txBody>
      <dsp:txXfrm>
        <a:off x="7292364" y="1445926"/>
        <a:ext cx="1437634" cy="17166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F153D4-89E8-4359-8F9B-9224AD94FCB0}">
      <dsp:nvSpPr>
        <dsp:cNvPr id="0" name=""/>
        <dsp:cNvSpPr/>
      </dsp:nvSpPr>
      <dsp:spPr>
        <a:xfrm>
          <a:off x="0"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The Value of Nursing </a:t>
          </a:r>
        </a:p>
      </dsp:txBody>
      <dsp:txXfrm>
        <a:off x="0" y="1642110"/>
        <a:ext cx="2143125" cy="1642110"/>
      </dsp:txXfrm>
    </dsp:sp>
    <dsp:sp modelId="{4B02BBCA-10E7-4334-9FFD-B4EC7CE9FF5B}">
      <dsp:nvSpPr>
        <dsp:cNvPr id="0" name=""/>
        <dsp:cNvSpPr/>
      </dsp:nvSpPr>
      <dsp:spPr>
        <a:xfrm>
          <a:off x="388034" y="246316"/>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1943CE-FBD8-45F9-9EF5-41B3EFE8AFFD}">
      <dsp:nvSpPr>
        <dsp:cNvPr id="0" name=""/>
        <dsp:cNvSpPr/>
      </dsp:nvSpPr>
      <dsp:spPr>
        <a:xfrm>
          <a:off x="2207418"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kern="1200" dirty="0"/>
            <a:t>Co-production at the heart of nursing </a:t>
          </a:r>
        </a:p>
      </dsp:txBody>
      <dsp:txXfrm>
        <a:off x="2207418" y="1642110"/>
        <a:ext cx="2143125" cy="1642110"/>
      </dsp:txXfrm>
    </dsp:sp>
    <dsp:sp modelId="{C75A700F-C823-4252-B023-680DEB2C01FB}">
      <dsp:nvSpPr>
        <dsp:cNvPr id="0" name=""/>
        <dsp:cNvSpPr/>
      </dsp:nvSpPr>
      <dsp:spPr>
        <a:xfrm>
          <a:off x="2595452" y="246316"/>
          <a:ext cx="1367056" cy="1367056"/>
        </a:xfrm>
        <a:prstGeom prst="ellipse">
          <a:avLst/>
        </a:prstGeom>
        <a:blipFill rotWithShape="1">
          <a:blip xmlns:r="http://schemas.openxmlformats.org/officeDocument/2006/relationships" r:embed="rId2"/>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EAB3735-3264-41A8-8A8B-A237D2AE4954}">
      <dsp:nvSpPr>
        <dsp:cNvPr id="0" name=""/>
        <dsp:cNvSpPr/>
      </dsp:nvSpPr>
      <dsp:spPr>
        <a:xfrm>
          <a:off x="4414837"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Valuing and supporting the nursing workforce</a:t>
          </a:r>
        </a:p>
      </dsp:txBody>
      <dsp:txXfrm>
        <a:off x="4414837" y="1642110"/>
        <a:ext cx="2143125" cy="1642110"/>
      </dsp:txXfrm>
    </dsp:sp>
    <dsp:sp modelId="{65F6F86D-FE12-47DF-80FC-E56CF3C9EC78}">
      <dsp:nvSpPr>
        <dsp:cNvPr id="0" name=""/>
        <dsp:cNvSpPr/>
      </dsp:nvSpPr>
      <dsp:spPr>
        <a:xfrm>
          <a:off x="4802871" y="246316"/>
          <a:ext cx="1367056" cy="1367056"/>
        </a:xfrm>
        <a:prstGeom prst="ellipse">
          <a:avLst/>
        </a:prstGeom>
        <a:blipFill rotWithShape="1">
          <a:blip xmlns:r="http://schemas.openxmlformats.org/officeDocument/2006/relationships" r:embed="rId3"/>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6B0AF7-CB9A-4EC4-9450-A03945C77AB9}">
      <dsp:nvSpPr>
        <dsp:cNvPr id="0" name=""/>
        <dsp:cNvSpPr/>
      </dsp:nvSpPr>
      <dsp:spPr>
        <a:xfrm>
          <a:off x="6622256"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Creating a sustainable and adaptable workforce</a:t>
          </a:r>
        </a:p>
      </dsp:txBody>
      <dsp:txXfrm>
        <a:off x="6622256" y="1642110"/>
        <a:ext cx="2143125" cy="1642110"/>
      </dsp:txXfrm>
    </dsp:sp>
    <dsp:sp modelId="{F3C0370C-9C62-43E1-9836-EFFB0A63C5BE}">
      <dsp:nvSpPr>
        <dsp:cNvPr id="0" name=""/>
        <dsp:cNvSpPr/>
      </dsp:nvSpPr>
      <dsp:spPr>
        <a:xfrm>
          <a:off x="7010290" y="246316"/>
          <a:ext cx="1367056" cy="1367056"/>
        </a:xfrm>
        <a:prstGeom prst="ellipse">
          <a:avLst/>
        </a:prstGeom>
        <a:blipFill rotWithShape="1">
          <a:blip xmlns:r="http://schemas.openxmlformats.org/officeDocument/2006/relationships" r:embed="rId4"/>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D8EB6C-FFC2-4621-B018-728A3217EC1A}">
      <dsp:nvSpPr>
        <dsp:cNvPr id="0" name=""/>
        <dsp:cNvSpPr/>
      </dsp:nvSpPr>
      <dsp:spPr>
        <a:xfrm>
          <a:off x="8829675"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Using research and data to underpin evidence based care </a:t>
          </a:r>
        </a:p>
      </dsp:txBody>
      <dsp:txXfrm>
        <a:off x="8829675" y="1642110"/>
        <a:ext cx="2143125" cy="1642110"/>
      </dsp:txXfrm>
    </dsp:sp>
    <dsp:sp modelId="{A9163009-9BDB-4AB0-AE6F-7A6F56ACA9AC}">
      <dsp:nvSpPr>
        <dsp:cNvPr id="0" name=""/>
        <dsp:cNvSpPr/>
      </dsp:nvSpPr>
      <dsp:spPr>
        <a:xfrm>
          <a:off x="9217709" y="246316"/>
          <a:ext cx="1367056" cy="1367056"/>
        </a:xfrm>
        <a:prstGeom prst="ellipse">
          <a:avLst/>
        </a:prstGeom>
        <a:blipFill rotWithShape="1">
          <a:blip xmlns:r="http://schemas.openxmlformats.org/officeDocument/2006/relationships" r:embed="rId5"/>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E8504B-4B90-4932-9CCC-84494F840ACA}">
      <dsp:nvSpPr>
        <dsp:cNvPr id="0" name=""/>
        <dsp:cNvSpPr/>
      </dsp:nvSpPr>
      <dsp:spPr>
        <a:xfrm>
          <a:off x="438912" y="3284219"/>
          <a:ext cx="10094976" cy="615791"/>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E9D800-2FC0-4B3E-BB1F-9AEBB0F5968A}">
      <dsp:nvSpPr>
        <dsp:cNvPr id="0" name=""/>
        <dsp:cNvSpPr/>
      </dsp:nvSpPr>
      <dsp:spPr>
        <a:xfrm>
          <a:off x="0" y="0"/>
          <a:ext cx="1659559" cy="44644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Develop  Professional Pride and Voice </a:t>
          </a:r>
        </a:p>
      </dsp:txBody>
      <dsp:txXfrm>
        <a:off x="0" y="1785798"/>
        <a:ext cx="1659559" cy="1785798"/>
      </dsp:txXfrm>
    </dsp:sp>
    <dsp:sp modelId="{33D853DF-E301-4813-9199-0B27EA6F4ECE}">
      <dsp:nvSpPr>
        <dsp:cNvPr id="0" name=""/>
        <dsp:cNvSpPr/>
      </dsp:nvSpPr>
      <dsp:spPr>
        <a:xfrm>
          <a:off x="145685" y="281220"/>
          <a:ext cx="1486677" cy="1486677"/>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A0A9AB0-8F57-4D30-9A4D-1A8108697F7D}">
      <dsp:nvSpPr>
        <dsp:cNvPr id="0" name=""/>
        <dsp:cNvSpPr/>
      </dsp:nvSpPr>
      <dsp:spPr>
        <a:xfrm>
          <a:off x="1709346" y="0"/>
          <a:ext cx="1659559" cy="44644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GB" sz="1800" kern="1200" dirty="0"/>
            <a:t>Raising professional  standards underpinned by QI approaches </a:t>
          </a:r>
        </a:p>
      </dsp:txBody>
      <dsp:txXfrm>
        <a:off x="1709346" y="1785798"/>
        <a:ext cx="1659559" cy="1785798"/>
      </dsp:txXfrm>
    </dsp:sp>
    <dsp:sp modelId="{3BF2038B-2FD2-4E4F-A09C-9F4CD1A57F3B}">
      <dsp:nvSpPr>
        <dsp:cNvPr id="0" name=""/>
        <dsp:cNvSpPr/>
      </dsp:nvSpPr>
      <dsp:spPr>
        <a:xfrm>
          <a:off x="1795787" y="267869"/>
          <a:ext cx="1486677" cy="1486677"/>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26B5C0-9791-4F94-B1B9-E283D48D7BDF}">
      <dsp:nvSpPr>
        <dsp:cNvPr id="0" name=""/>
        <dsp:cNvSpPr/>
      </dsp:nvSpPr>
      <dsp:spPr>
        <a:xfrm>
          <a:off x="3418692" y="0"/>
          <a:ext cx="1659559" cy="44644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Recognise nursing as a safety critical profession </a:t>
          </a:r>
        </a:p>
      </dsp:txBody>
      <dsp:txXfrm>
        <a:off x="3418692" y="1785798"/>
        <a:ext cx="1659559" cy="1785798"/>
      </dsp:txXfrm>
    </dsp:sp>
    <dsp:sp modelId="{7C76694B-DEB7-4298-8568-9BED2D6E2E29}">
      <dsp:nvSpPr>
        <dsp:cNvPr id="0" name=""/>
        <dsp:cNvSpPr/>
      </dsp:nvSpPr>
      <dsp:spPr>
        <a:xfrm>
          <a:off x="3505133" y="267869"/>
          <a:ext cx="1486677" cy="1486677"/>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5C251C-139F-44CE-9ED5-0310F2E2A857}">
      <dsp:nvSpPr>
        <dsp:cNvPr id="0" name=""/>
        <dsp:cNvSpPr/>
      </dsp:nvSpPr>
      <dsp:spPr>
        <a:xfrm>
          <a:off x="5128038" y="0"/>
          <a:ext cx="1659559" cy="44644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Develop a prevention focus</a:t>
          </a:r>
        </a:p>
      </dsp:txBody>
      <dsp:txXfrm>
        <a:off x="5128038" y="1785798"/>
        <a:ext cx="1659559" cy="1785798"/>
      </dsp:txXfrm>
    </dsp:sp>
    <dsp:sp modelId="{9E49A4A1-8A02-4F92-9C42-58BF7E8A0F89}">
      <dsp:nvSpPr>
        <dsp:cNvPr id="0" name=""/>
        <dsp:cNvSpPr/>
      </dsp:nvSpPr>
      <dsp:spPr>
        <a:xfrm>
          <a:off x="5214479" y="267869"/>
          <a:ext cx="1486677" cy="1486677"/>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E8F6B9-2AAE-4F1B-85EA-B0AAB0E09EF6}">
      <dsp:nvSpPr>
        <dsp:cNvPr id="0" name=""/>
        <dsp:cNvSpPr/>
      </dsp:nvSpPr>
      <dsp:spPr>
        <a:xfrm>
          <a:off x="6837384" y="0"/>
          <a:ext cx="1659559" cy="44644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Maximise the impact of nursing </a:t>
          </a:r>
        </a:p>
      </dsp:txBody>
      <dsp:txXfrm>
        <a:off x="6837384" y="1785798"/>
        <a:ext cx="1659559" cy="1785798"/>
      </dsp:txXfrm>
    </dsp:sp>
    <dsp:sp modelId="{0A28FFDE-983C-4288-99B1-4C3555BCC1AE}">
      <dsp:nvSpPr>
        <dsp:cNvPr id="0" name=""/>
        <dsp:cNvSpPr/>
      </dsp:nvSpPr>
      <dsp:spPr>
        <a:xfrm>
          <a:off x="6923825" y="267869"/>
          <a:ext cx="1486677" cy="1486677"/>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3D6506-13CE-47E6-9022-7783F1CD60E6}">
      <dsp:nvSpPr>
        <dsp:cNvPr id="0" name=""/>
        <dsp:cNvSpPr/>
      </dsp:nvSpPr>
      <dsp:spPr>
        <a:xfrm>
          <a:off x="339877" y="3472387"/>
          <a:ext cx="7817188" cy="868092"/>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AF3BB-43A6-49EB-9AFE-5AF24F642A43}">
      <dsp:nvSpPr>
        <dsp:cNvPr id="0" name=""/>
        <dsp:cNvSpPr/>
      </dsp:nvSpPr>
      <dsp:spPr>
        <a:xfrm>
          <a:off x="2558" y="0"/>
          <a:ext cx="268158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Shared understanding of needs in practice</a:t>
          </a:r>
        </a:p>
      </dsp:txBody>
      <dsp:txXfrm>
        <a:off x="2558" y="1642110"/>
        <a:ext cx="2681585" cy="1642110"/>
      </dsp:txXfrm>
    </dsp:sp>
    <dsp:sp modelId="{9447EE5C-8D9A-49CF-8C58-243E033DA2A9}">
      <dsp:nvSpPr>
        <dsp:cNvPr id="0" name=""/>
        <dsp:cNvSpPr/>
      </dsp:nvSpPr>
      <dsp:spPr>
        <a:xfrm>
          <a:off x="659822" y="246316"/>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164E3A-D76A-40EA-8C61-A3871B76FF18}">
      <dsp:nvSpPr>
        <dsp:cNvPr id="0" name=""/>
        <dsp:cNvSpPr/>
      </dsp:nvSpPr>
      <dsp:spPr>
        <a:xfrm>
          <a:off x="2764591" y="0"/>
          <a:ext cx="268158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Competent, skilled family centred nurses</a:t>
          </a:r>
        </a:p>
      </dsp:txBody>
      <dsp:txXfrm>
        <a:off x="2764591" y="1642110"/>
        <a:ext cx="2681585" cy="1642110"/>
      </dsp:txXfrm>
    </dsp:sp>
    <dsp:sp modelId="{04B7D3DC-54F1-405C-AF95-0D161419C39A}">
      <dsp:nvSpPr>
        <dsp:cNvPr id="0" name=""/>
        <dsp:cNvSpPr/>
      </dsp:nvSpPr>
      <dsp:spPr>
        <a:xfrm>
          <a:off x="3421855" y="246316"/>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642C80-46CB-4D98-9113-C95BF5ADA843}">
      <dsp:nvSpPr>
        <dsp:cNvPr id="0" name=""/>
        <dsp:cNvSpPr/>
      </dsp:nvSpPr>
      <dsp:spPr>
        <a:xfrm>
          <a:off x="5526623" y="0"/>
          <a:ext cx="268158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Co-production values evidenced throughout the workforce</a:t>
          </a:r>
        </a:p>
      </dsp:txBody>
      <dsp:txXfrm>
        <a:off x="5526623" y="1642110"/>
        <a:ext cx="2681585" cy="1642110"/>
      </dsp:txXfrm>
    </dsp:sp>
    <dsp:sp modelId="{F9906EC4-E0B3-42C7-8434-D27725B44B35}">
      <dsp:nvSpPr>
        <dsp:cNvPr id="0" name=""/>
        <dsp:cNvSpPr/>
      </dsp:nvSpPr>
      <dsp:spPr>
        <a:xfrm>
          <a:off x="6183888" y="246316"/>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1BE70B-1D08-4197-88FC-6B77AECFA04C}">
      <dsp:nvSpPr>
        <dsp:cNvPr id="0" name=""/>
        <dsp:cNvSpPr/>
      </dsp:nvSpPr>
      <dsp:spPr>
        <a:xfrm>
          <a:off x="8288656" y="0"/>
          <a:ext cx="268158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Co- production as a fundamental of nursing QI work</a:t>
          </a:r>
        </a:p>
      </dsp:txBody>
      <dsp:txXfrm>
        <a:off x="8288656" y="1642110"/>
        <a:ext cx="2681585" cy="1642110"/>
      </dsp:txXfrm>
    </dsp:sp>
    <dsp:sp modelId="{41621DEE-AA6E-4A4B-8BE6-78D8FBCF0EB0}">
      <dsp:nvSpPr>
        <dsp:cNvPr id="0" name=""/>
        <dsp:cNvSpPr/>
      </dsp:nvSpPr>
      <dsp:spPr>
        <a:xfrm>
          <a:off x="8945920" y="246316"/>
          <a:ext cx="1367056" cy="1367056"/>
        </a:xfrm>
        <a:prstGeom prst="ellipse">
          <a:avLst/>
        </a:prstGeom>
        <a:blipFill rotWithShape="1">
          <a:blip xmlns:r="http://schemas.openxmlformats.org/officeDocument/2006/relationships" r:embed="rId2"/>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23AFBE-DFD0-465F-8A44-8C7641FDACCA}">
      <dsp:nvSpPr>
        <dsp:cNvPr id="0" name=""/>
        <dsp:cNvSpPr/>
      </dsp:nvSpPr>
      <dsp:spPr>
        <a:xfrm>
          <a:off x="438912" y="3284219"/>
          <a:ext cx="10094976" cy="615791"/>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463051-9697-4741-A2A4-CE62248F83FD}">
      <dsp:nvSpPr>
        <dsp:cNvPr id="0" name=""/>
        <dsp:cNvSpPr/>
      </dsp:nvSpPr>
      <dsp:spPr>
        <a:xfrm>
          <a:off x="0"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 </a:t>
          </a:r>
        </a:p>
        <a:p>
          <a:pPr marL="0" lvl="0" indent="0" algn="ctr" defTabSz="889000">
            <a:lnSpc>
              <a:spcPct val="90000"/>
            </a:lnSpc>
            <a:spcBef>
              <a:spcPct val="0"/>
            </a:spcBef>
            <a:spcAft>
              <a:spcPct val="35000"/>
            </a:spcAft>
            <a:buNone/>
          </a:pPr>
          <a:r>
            <a:rPr lang="en-GB" sz="2000" kern="1200" dirty="0"/>
            <a:t>Supportive, receptive and flexible environments for the nursing workforce</a:t>
          </a:r>
        </a:p>
      </dsp:txBody>
      <dsp:txXfrm>
        <a:off x="0" y="1642110"/>
        <a:ext cx="2143125" cy="1642110"/>
      </dsp:txXfrm>
    </dsp:sp>
    <dsp:sp modelId="{02F425A4-65BC-4855-B6BF-01750619990D}">
      <dsp:nvSpPr>
        <dsp:cNvPr id="0" name=""/>
        <dsp:cNvSpPr/>
      </dsp:nvSpPr>
      <dsp:spPr>
        <a:xfrm>
          <a:off x="388034" y="246316"/>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A8E0A0D-72B3-46CB-BC8F-9927FF652D8B}">
      <dsp:nvSpPr>
        <dsp:cNvPr id="0" name=""/>
        <dsp:cNvSpPr/>
      </dsp:nvSpPr>
      <dsp:spPr>
        <a:xfrm>
          <a:off x="2207418"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Create a diverse and inclusive profession at all levels </a:t>
          </a:r>
        </a:p>
      </dsp:txBody>
      <dsp:txXfrm>
        <a:off x="2207418" y="1642110"/>
        <a:ext cx="2143125" cy="1642110"/>
      </dsp:txXfrm>
    </dsp:sp>
    <dsp:sp modelId="{7305B3D4-B710-4055-89BF-CA3248A21CE2}">
      <dsp:nvSpPr>
        <dsp:cNvPr id="0" name=""/>
        <dsp:cNvSpPr/>
      </dsp:nvSpPr>
      <dsp:spPr>
        <a:xfrm>
          <a:off x="2611406" y="216418"/>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971A17-B6A4-4844-9CAD-05B65CDF3514}">
      <dsp:nvSpPr>
        <dsp:cNvPr id="0" name=""/>
        <dsp:cNvSpPr/>
      </dsp:nvSpPr>
      <dsp:spPr>
        <a:xfrm>
          <a:off x="4414837"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Value nursing through  recognition and reward </a:t>
          </a:r>
        </a:p>
      </dsp:txBody>
      <dsp:txXfrm>
        <a:off x="4414837" y="1642110"/>
        <a:ext cx="2143125" cy="1642110"/>
      </dsp:txXfrm>
    </dsp:sp>
    <dsp:sp modelId="{7A816C65-4004-43B9-BE86-B77BF06A7AAB}">
      <dsp:nvSpPr>
        <dsp:cNvPr id="0" name=""/>
        <dsp:cNvSpPr/>
      </dsp:nvSpPr>
      <dsp:spPr>
        <a:xfrm>
          <a:off x="4802871" y="246316"/>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40B1A3-3721-4DCE-8F88-E171D1FD35E7}">
      <dsp:nvSpPr>
        <dsp:cNvPr id="0" name=""/>
        <dsp:cNvSpPr/>
      </dsp:nvSpPr>
      <dsp:spPr>
        <a:xfrm>
          <a:off x="6622256"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Wellbeing at work to support resilience </a:t>
          </a:r>
        </a:p>
      </dsp:txBody>
      <dsp:txXfrm>
        <a:off x="6622256" y="1642110"/>
        <a:ext cx="2143125" cy="1642110"/>
      </dsp:txXfrm>
    </dsp:sp>
    <dsp:sp modelId="{9A6F3870-169C-4719-9500-9BA59F369E02}">
      <dsp:nvSpPr>
        <dsp:cNvPr id="0" name=""/>
        <dsp:cNvSpPr/>
      </dsp:nvSpPr>
      <dsp:spPr>
        <a:xfrm>
          <a:off x="7010290" y="246316"/>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0326C7-4D19-4EDC-9A46-EE4E184A8D7F}">
      <dsp:nvSpPr>
        <dsp:cNvPr id="0" name=""/>
        <dsp:cNvSpPr/>
      </dsp:nvSpPr>
      <dsp:spPr>
        <a:xfrm>
          <a:off x="8829675" y="0"/>
          <a:ext cx="2143125" cy="41052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Enabling and equipping nurses to become QI leaders</a:t>
          </a:r>
        </a:p>
      </dsp:txBody>
      <dsp:txXfrm>
        <a:off x="8829675" y="1642110"/>
        <a:ext cx="2143125" cy="1642110"/>
      </dsp:txXfrm>
    </dsp:sp>
    <dsp:sp modelId="{FF203EB0-6915-455E-BAD1-3BBB4E982728}">
      <dsp:nvSpPr>
        <dsp:cNvPr id="0" name=""/>
        <dsp:cNvSpPr/>
      </dsp:nvSpPr>
      <dsp:spPr>
        <a:xfrm>
          <a:off x="9217709" y="246316"/>
          <a:ext cx="1367056" cy="1367056"/>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5A6952-339B-4AD3-80AD-0DF1EF888103}">
      <dsp:nvSpPr>
        <dsp:cNvPr id="0" name=""/>
        <dsp:cNvSpPr/>
      </dsp:nvSpPr>
      <dsp:spPr>
        <a:xfrm>
          <a:off x="438912" y="3489483"/>
          <a:ext cx="10094976" cy="615791"/>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8223E4-5B7C-4D11-B32D-92FB807BCC95}">
      <dsp:nvSpPr>
        <dsp:cNvPr id="0" name=""/>
        <dsp:cNvSpPr/>
      </dsp:nvSpPr>
      <dsp:spPr>
        <a:xfrm>
          <a:off x="2558" y="0"/>
          <a:ext cx="268158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Recognition, development and promotion of </a:t>
          </a:r>
          <a:r>
            <a:rPr lang="en-GB" sz="2000" kern="1200"/>
            <a:t>Clinical Career Pathways </a:t>
          </a:r>
          <a:r>
            <a:rPr lang="en-GB" sz="2000" kern="1200" dirty="0"/>
            <a:t>including advanced practice </a:t>
          </a:r>
        </a:p>
      </dsp:txBody>
      <dsp:txXfrm>
        <a:off x="2558" y="1641782"/>
        <a:ext cx="2681585" cy="1641782"/>
      </dsp:txXfrm>
    </dsp:sp>
    <dsp:sp modelId="{FBBD0422-EA19-41CC-A327-8A0C31A41B07}">
      <dsp:nvSpPr>
        <dsp:cNvPr id="0" name=""/>
        <dsp:cNvSpPr/>
      </dsp:nvSpPr>
      <dsp:spPr>
        <a:xfrm>
          <a:off x="659959"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F83FE6-0B1D-452E-A5EC-EBD4437C9022}">
      <dsp:nvSpPr>
        <dsp:cNvPr id="0" name=""/>
        <dsp:cNvSpPr/>
      </dsp:nvSpPr>
      <dsp:spPr>
        <a:xfrm>
          <a:off x="2764591" y="0"/>
          <a:ext cx="268158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Promoting and delivering life long flexible careers – ‘from cadet to beyond’ </a:t>
          </a:r>
        </a:p>
      </dsp:txBody>
      <dsp:txXfrm>
        <a:off x="2764591" y="1641782"/>
        <a:ext cx="2681585" cy="1641782"/>
      </dsp:txXfrm>
    </dsp:sp>
    <dsp:sp modelId="{74BCB3CD-3DA8-4650-9D9A-A6EC41DA8C3B}">
      <dsp:nvSpPr>
        <dsp:cNvPr id="0" name=""/>
        <dsp:cNvSpPr/>
      </dsp:nvSpPr>
      <dsp:spPr>
        <a:xfrm>
          <a:off x="3421991"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E8E7F3-D835-409F-B229-B2D5431F765B}">
      <dsp:nvSpPr>
        <dsp:cNvPr id="0" name=""/>
        <dsp:cNvSpPr/>
      </dsp:nvSpPr>
      <dsp:spPr>
        <a:xfrm>
          <a:off x="5526623" y="0"/>
          <a:ext cx="268158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Clear innovative competency frameworks to deliver high quality evidenced based care using a QI approach</a:t>
          </a:r>
        </a:p>
      </dsp:txBody>
      <dsp:txXfrm>
        <a:off x="5526623" y="1641782"/>
        <a:ext cx="2681585" cy="1641782"/>
      </dsp:txXfrm>
    </dsp:sp>
    <dsp:sp modelId="{BC6D790F-32A2-4A33-B5A3-2D0B00342381}">
      <dsp:nvSpPr>
        <dsp:cNvPr id="0" name=""/>
        <dsp:cNvSpPr/>
      </dsp:nvSpPr>
      <dsp:spPr>
        <a:xfrm>
          <a:off x="6184024"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744122-DF1C-45AB-BA5F-8084DB4ABDF0}">
      <dsp:nvSpPr>
        <dsp:cNvPr id="0" name=""/>
        <dsp:cNvSpPr/>
      </dsp:nvSpPr>
      <dsp:spPr>
        <a:xfrm>
          <a:off x="8291214" y="0"/>
          <a:ext cx="268158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dirty="0"/>
            <a:t>Widening access and opportunities to become a nurse</a:t>
          </a:r>
        </a:p>
      </dsp:txBody>
      <dsp:txXfrm>
        <a:off x="8291214" y="1641782"/>
        <a:ext cx="2681585" cy="1641782"/>
      </dsp:txXfrm>
    </dsp:sp>
    <dsp:sp modelId="{00A50246-1115-4E52-B5ED-22B3AB535CE3}">
      <dsp:nvSpPr>
        <dsp:cNvPr id="0" name=""/>
        <dsp:cNvSpPr/>
      </dsp:nvSpPr>
      <dsp:spPr>
        <a:xfrm>
          <a:off x="8946057"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A23759-7AC4-4E5A-9FAB-9AD00D788DC5}">
      <dsp:nvSpPr>
        <dsp:cNvPr id="0" name=""/>
        <dsp:cNvSpPr/>
      </dsp:nvSpPr>
      <dsp:spPr>
        <a:xfrm>
          <a:off x="438912" y="3283564"/>
          <a:ext cx="10094976" cy="615668"/>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F86890-DF93-4F89-A36E-41E1E9F38A3C}">
      <dsp:nvSpPr>
        <dsp:cNvPr id="0" name=""/>
        <dsp:cNvSpPr/>
      </dsp:nvSpPr>
      <dsp:spPr>
        <a:xfrm>
          <a:off x="0" y="0"/>
          <a:ext cx="214312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Align nursing research priorities to local population health</a:t>
          </a:r>
        </a:p>
      </dsp:txBody>
      <dsp:txXfrm>
        <a:off x="0" y="1641782"/>
        <a:ext cx="2143125" cy="1641782"/>
      </dsp:txXfrm>
    </dsp:sp>
    <dsp:sp modelId="{95F17C79-09BF-4F98-B833-CB466126E2BE}">
      <dsp:nvSpPr>
        <dsp:cNvPr id="0" name=""/>
        <dsp:cNvSpPr/>
      </dsp:nvSpPr>
      <dsp:spPr>
        <a:xfrm>
          <a:off x="388170"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431D4D-7EDF-4ECD-977D-0B01A6E0C80D}">
      <dsp:nvSpPr>
        <dsp:cNvPr id="0" name=""/>
        <dsp:cNvSpPr/>
      </dsp:nvSpPr>
      <dsp:spPr>
        <a:xfrm>
          <a:off x="2207418" y="0"/>
          <a:ext cx="214312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Release nurses’ research potential-creating a climate for nurses to lead, use, deliver and participate in research and QI as part of their job</a:t>
          </a:r>
          <a:endParaRPr lang="en-GB" sz="1400" kern="1200" dirty="0"/>
        </a:p>
      </dsp:txBody>
      <dsp:txXfrm>
        <a:off x="2207418" y="1641782"/>
        <a:ext cx="2143125" cy="1641782"/>
      </dsp:txXfrm>
    </dsp:sp>
    <dsp:sp modelId="{B5EB3DDB-DCE9-4C88-B15D-E78AAF60DE8E}">
      <dsp:nvSpPr>
        <dsp:cNvPr id="0" name=""/>
        <dsp:cNvSpPr/>
      </dsp:nvSpPr>
      <dsp:spPr>
        <a:xfrm>
          <a:off x="2595589"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287F88-012E-4D3B-AA65-8CAB60D2D890}">
      <dsp:nvSpPr>
        <dsp:cNvPr id="0" name=""/>
        <dsp:cNvSpPr/>
      </dsp:nvSpPr>
      <dsp:spPr>
        <a:xfrm>
          <a:off x="4414837" y="0"/>
          <a:ext cx="214312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600" kern="1200" dirty="0"/>
        </a:p>
        <a:p>
          <a:pPr marL="0" marR="0" lvl="0" indent="0" algn="ctr" defTabSz="914400" eaLnBrk="1" fontAlgn="auto" latinLnBrk="0" hangingPunct="1">
            <a:lnSpc>
              <a:spcPct val="100000"/>
            </a:lnSpc>
            <a:spcBef>
              <a:spcPct val="0"/>
            </a:spcBef>
            <a:spcAft>
              <a:spcPts val="0"/>
            </a:spcAft>
            <a:buClrTx/>
            <a:buSzTx/>
            <a:buFontTx/>
            <a:buNone/>
            <a:tabLst/>
            <a:defRPr/>
          </a:pPr>
          <a:endParaRPr lang="en-US" sz="16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t>Develop mechanisms that encourage nurses to engage with research, and utilize research as an evidence base for QI at all stages of their careers </a:t>
          </a:r>
          <a:endParaRPr lang="en-GB" sz="1400" kern="1200" dirty="0"/>
        </a:p>
        <a:p>
          <a:pPr marL="0" lvl="0" algn="ctr" defTabSz="889000">
            <a:lnSpc>
              <a:spcPct val="90000"/>
            </a:lnSpc>
            <a:spcBef>
              <a:spcPct val="0"/>
            </a:spcBef>
            <a:spcAft>
              <a:spcPct val="35000"/>
            </a:spcAft>
            <a:buNone/>
          </a:pPr>
          <a:endParaRPr lang="en-US" sz="2000" kern="1200" dirty="0"/>
        </a:p>
      </dsp:txBody>
      <dsp:txXfrm>
        <a:off x="4414837" y="1641782"/>
        <a:ext cx="2143125" cy="1641782"/>
      </dsp:txXfrm>
    </dsp:sp>
    <dsp:sp modelId="{EFD525E4-25CF-45F0-B5BB-B9708C73C71C}">
      <dsp:nvSpPr>
        <dsp:cNvPr id="0" name=""/>
        <dsp:cNvSpPr/>
      </dsp:nvSpPr>
      <dsp:spPr>
        <a:xfrm>
          <a:off x="4803008"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41045A-8F75-4287-9B62-420DA28DCB08}">
      <dsp:nvSpPr>
        <dsp:cNvPr id="0" name=""/>
        <dsp:cNvSpPr/>
      </dsp:nvSpPr>
      <dsp:spPr>
        <a:xfrm>
          <a:off x="6622256" y="0"/>
          <a:ext cx="214312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4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t>Developing future nurse leaders of research-that support growth in the number of and diversity of nurse  leaders in research</a:t>
          </a:r>
          <a:endParaRPr lang="en-GB" sz="1400" kern="1200" dirty="0"/>
        </a:p>
        <a:p>
          <a:pPr marL="0" lvl="0" algn="ctr" defTabSz="533400">
            <a:lnSpc>
              <a:spcPct val="90000"/>
            </a:lnSpc>
            <a:spcBef>
              <a:spcPct val="0"/>
            </a:spcBef>
            <a:spcAft>
              <a:spcPct val="35000"/>
            </a:spcAft>
            <a:buNone/>
          </a:pPr>
          <a:endParaRPr lang="en-GB" sz="1200" kern="1200" dirty="0"/>
        </a:p>
      </dsp:txBody>
      <dsp:txXfrm>
        <a:off x="6622256" y="1641782"/>
        <a:ext cx="2143125" cy="1641782"/>
      </dsp:txXfrm>
    </dsp:sp>
    <dsp:sp modelId="{2357F8EB-ED46-4CFE-A9C3-57181307DD0D}">
      <dsp:nvSpPr>
        <dsp:cNvPr id="0" name=""/>
        <dsp:cNvSpPr/>
      </dsp:nvSpPr>
      <dsp:spPr>
        <a:xfrm>
          <a:off x="7010426"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35AAF27-7048-40A2-9D4B-F1CBA601E994}">
      <dsp:nvSpPr>
        <dsp:cNvPr id="0" name=""/>
        <dsp:cNvSpPr/>
      </dsp:nvSpPr>
      <dsp:spPr>
        <a:xfrm>
          <a:off x="8829675" y="0"/>
          <a:ext cx="2143125" cy="41044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en-US" sz="14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en-US" sz="1400" kern="1200" dirty="0"/>
            <a:t>Digitally enabled nurse led research-to create a digitally enabled practice environment for nursing that delivers better outcomes for the public</a:t>
          </a:r>
          <a:endParaRPr lang="en-GB" sz="1400" kern="1200" dirty="0"/>
        </a:p>
        <a:p>
          <a:pPr marL="0" lvl="0" algn="ctr" defTabSz="622300">
            <a:lnSpc>
              <a:spcPct val="90000"/>
            </a:lnSpc>
            <a:spcBef>
              <a:spcPct val="0"/>
            </a:spcBef>
            <a:spcAft>
              <a:spcPct val="35000"/>
            </a:spcAft>
            <a:buNone/>
          </a:pPr>
          <a:endParaRPr lang="en-GB" sz="1400" kern="1200" dirty="0"/>
        </a:p>
      </dsp:txBody>
      <dsp:txXfrm>
        <a:off x="8829675" y="1641782"/>
        <a:ext cx="2143125" cy="1641782"/>
      </dsp:txXfrm>
    </dsp:sp>
    <dsp:sp modelId="{76263FEC-2EDC-4B94-B7DA-0C8D873AF9CB}">
      <dsp:nvSpPr>
        <dsp:cNvPr id="0" name=""/>
        <dsp:cNvSpPr/>
      </dsp:nvSpPr>
      <dsp:spPr>
        <a:xfrm>
          <a:off x="9217845" y="246267"/>
          <a:ext cx="1366783" cy="1366783"/>
        </a:xfrm>
        <a:prstGeom prst="ellipse">
          <a:avLst/>
        </a:prstGeom>
        <a:blipFill rotWithShape="1">
          <a:blip xmlns:r="http://schemas.openxmlformats.org/officeDocument/2006/relationships" r:embed="rId1"/>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B7A849-0CDC-4D2E-A1E3-0420AD49FC72}">
      <dsp:nvSpPr>
        <dsp:cNvPr id="0" name=""/>
        <dsp:cNvSpPr/>
      </dsp:nvSpPr>
      <dsp:spPr>
        <a:xfrm>
          <a:off x="438912" y="3456382"/>
          <a:ext cx="10094976" cy="615668"/>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D6FDD60-3626-4725-B7A3-A0B3857E024E}" type="datetimeFigureOut">
              <a:rPr lang="en-GB" smtClean="0"/>
              <a:pPr/>
              <a:t>20/01/2023</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AA98978-EC84-48D0-8693-0764FA5B8BA3}" type="slidenum">
              <a:rPr lang="en-GB" smtClean="0"/>
              <a:pPr/>
              <a:t>‹#›</a:t>
            </a:fld>
            <a:endParaRPr lang="en-GB"/>
          </a:p>
        </p:txBody>
      </p:sp>
    </p:spTree>
    <p:extLst>
      <p:ext uri="{BB962C8B-B14F-4D97-AF65-F5344CB8AC3E}">
        <p14:creationId xmlns:p14="http://schemas.microsoft.com/office/powerpoint/2010/main" val="1643628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AA98978-EC84-48D0-8693-0764FA5B8BA3}" type="slidenum">
              <a:rPr lang="en-GB" smtClean="0"/>
              <a:pPr/>
              <a:t>1</a:t>
            </a:fld>
            <a:endParaRPr lang="en-GB"/>
          </a:p>
        </p:txBody>
      </p:sp>
    </p:spTree>
    <p:extLst>
      <p:ext uri="{BB962C8B-B14F-4D97-AF65-F5344CB8AC3E}">
        <p14:creationId xmlns:p14="http://schemas.microsoft.com/office/powerpoint/2010/main" val="1881371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7435" y="4869160"/>
            <a:ext cx="8534400" cy="1296144"/>
          </a:xfrm>
        </p:spPr>
        <p:txBody>
          <a:bodyPr/>
          <a:lstStyle>
            <a:lvl1pPr marL="0" indent="0" algn="l">
              <a:buNone/>
              <a:defRPr>
                <a:solidFill>
                  <a:srgbClr val="003B6F"/>
                </a:solidFill>
                <a:latin typeface="Segoe UI Light"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8" name="Picture Placeholder 7"/>
          <p:cNvSpPr>
            <a:spLocks noGrp="1"/>
          </p:cNvSpPr>
          <p:nvPr>
            <p:ph type="pic" sz="quarter" idx="13"/>
          </p:nvPr>
        </p:nvSpPr>
        <p:spPr>
          <a:xfrm>
            <a:off x="8976321" y="1"/>
            <a:ext cx="3119967" cy="836613"/>
          </a:xfrm>
        </p:spPr>
        <p:txBody>
          <a:bodyPr/>
          <a:lstStyle/>
          <a:p>
            <a:endParaRPr lang="en-GB" dirty="0"/>
          </a:p>
        </p:txBody>
      </p:sp>
      <p:sp>
        <p:nvSpPr>
          <p:cNvPr id="9" name="Date Placeholder 8"/>
          <p:cNvSpPr>
            <a:spLocks noGrp="1"/>
          </p:cNvSpPr>
          <p:nvPr>
            <p:ph type="dt" sz="half" idx="14"/>
          </p:nvPr>
        </p:nvSpPr>
        <p:spPr/>
        <p:txBody>
          <a:bodyPr/>
          <a:lstStyle/>
          <a:p>
            <a:fld id="{FFDC71AB-68A6-4E23-B674-BDE4565605DC}" type="datetimeFigureOut">
              <a:rPr lang="en-GB" smtClean="0"/>
              <a:pPr/>
              <a:t>20/01/2023</a:t>
            </a:fld>
            <a:endParaRPr lang="en-GB"/>
          </a:p>
        </p:txBody>
      </p:sp>
      <p:sp>
        <p:nvSpPr>
          <p:cNvPr id="10" name="Footer Placeholder 9"/>
          <p:cNvSpPr>
            <a:spLocks noGrp="1"/>
          </p:cNvSpPr>
          <p:nvPr>
            <p:ph type="ftr" sz="quarter" idx="15"/>
          </p:nvPr>
        </p:nvSpPr>
        <p:spPr/>
        <p:txBody>
          <a:bodyPr/>
          <a:lstStyle/>
          <a:p>
            <a:endParaRPr lang="en-GB"/>
          </a:p>
        </p:txBody>
      </p:sp>
      <p:sp>
        <p:nvSpPr>
          <p:cNvPr id="11" name="Slide Number Placeholder 10"/>
          <p:cNvSpPr>
            <a:spLocks noGrp="1"/>
          </p:cNvSpPr>
          <p:nvPr>
            <p:ph type="sldNum" sz="quarter" idx="16"/>
          </p:nvPr>
        </p:nvSpPr>
        <p:spPr/>
        <p:txBody>
          <a:bodyPr/>
          <a:lstStyle/>
          <a:p>
            <a:pPr algn="r"/>
            <a:fld id="{7D25DE80-30C0-4CD1-8796-223F4303B188}" type="slidenum">
              <a:rPr lang="en-GB" smtClean="0"/>
              <a:pPr algn="r"/>
              <a:t>‹#›</a:t>
            </a:fld>
            <a:endParaRPr lang="en-GB"/>
          </a:p>
        </p:txBody>
      </p:sp>
      <p:sp>
        <p:nvSpPr>
          <p:cNvPr id="12" name="Title 1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09600" y="2348880"/>
            <a:ext cx="10972800" cy="41044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8"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9"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80728"/>
            <a:ext cx="2743200" cy="547260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980728"/>
            <a:ext cx="8026400" cy="54726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8"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9"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D24859-6AA4-420E-89D4-217A4D84B7D2}" type="datetimeFigureOut">
              <a:rPr lang="en-GB" smtClean="0"/>
              <a:t>20/01/2023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F93224-636D-4EB5-B8CE-E704D9B96AFB}" type="slidenum">
              <a:rPr lang="en-GB" smtClean="0"/>
              <a:t>‹#›</a:t>
            </a:fld>
            <a:endParaRPr lang="en-GB"/>
          </a:p>
        </p:txBody>
      </p:sp>
    </p:spTree>
    <p:extLst>
      <p:ext uri="{BB962C8B-B14F-4D97-AF65-F5344CB8AC3E}">
        <p14:creationId xmlns:p14="http://schemas.microsoft.com/office/powerpoint/2010/main" val="2373704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8_Title Slide">
    <p:bg>
      <p:bgPr>
        <a:solidFill>
          <a:srgbClr val="EDEDEE"/>
        </a:solidFill>
        <a:effectLst/>
      </p:bgPr>
    </p:bg>
    <p:spTree>
      <p:nvGrpSpPr>
        <p:cNvPr id="1" name=""/>
        <p:cNvGrpSpPr/>
        <p:nvPr/>
      </p:nvGrpSpPr>
      <p:grpSpPr>
        <a:xfrm>
          <a:off x="0" y="0"/>
          <a:ext cx="0" cy="0"/>
          <a:chOff x="0" y="0"/>
          <a:chExt cx="0" cy="0"/>
        </a:xfrm>
      </p:grpSpPr>
      <p:sp>
        <p:nvSpPr>
          <p:cNvPr id="6" name="Content Placeholder 2"/>
          <p:cNvSpPr>
            <a:spLocks noGrp="1"/>
          </p:cNvSpPr>
          <p:nvPr>
            <p:ph idx="1"/>
          </p:nvPr>
        </p:nvSpPr>
        <p:spPr>
          <a:xfrm>
            <a:off x="6344358" y="2489945"/>
            <a:ext cx="4730044" cy="3951337"/>
          </a:xfrm>
          <a:prstGeom prst="rect">
            <a:avLst/>
          </a:prstGeom>
        </p:spPr>
        <p:txBody>
          <a:bodyPr/>
          <a:lstStyle>
            <a:lvl1pPr marL="342900" indent="-342900">
              <a:buClr>
                <a:srgbClr val="009999"/>
              </a:buClr>
              <a:buSzPct val="60000"/>
              <a:buFont typeface="Arial" charset="0"/>
              <a:buChar char="•"/>
              <a:defRPr>
                <a:solidFill>
                  <a:srgbClr val="333537"/>
                </a:solidFill>
                <a:latin typeface="Arial" charset="0"/>
                <a:ea typeface="Arial" charset="0"/>
                <a:cs typeface="Arial" charset="0"/>
              </a:defRPr>
            </a:lvl1pPr>
            <a:lvl2pPr marL="672084" indent="-342900">
              <a:buClr>
                <a:srgbClr val="009999"/>
              </a:buClr>
              <a:buSzPct val="60000"/>
              <a:buFont typeface="Arial" charset="0"/>
              <a:buChar char="•"/>
              <a:defRPr>
                <a:solidFill>
                  <a:srgbClr val="333537"/>
                </a:solidFill>
                <a:latin typeface="Arial" charset="0"/>
                <a:ea typeface="Arial" charset="0"/>
                <a:cs typeface="Arial" charset="0"/>
              </a:defRPr>
            </a:lvl2pPr>
            <a:lvl3pPr marL="982980" indent="-342900">
              <a:buClr>
                <a:srgbClr val="009999"/>
              </a:buClr>
              <a:buSzPct val="60000"/>
              <a:buFont typeface="Arial" charset="0"/>
              <a:buChar char="•"/>
              <a:defRPr>
                <a:solidFill>
                  <a:srgbClr val="333537"/>
                </a:solidFill>
                <a:latin typeface="Arial" charset="0"/>
                <a:ea typeface="Arial" charset="0"/>
                <a:cs typeface="Arial" charset="0"/>
              </a:defRPr>
            </a:lvl3pPr>
            <a:lvl4pPr marL="1200150" indent="-285750">
              <a:buClr>
                <a:srgbClr val="009999"/>
              </a:buClr>
              <a:buSzPct val="60000"/>
              <a:buFont typeface="Arial" charset="0"/>
              <a:buChar char="•"/>
              <a:defRPr>
                <a:solidFill>
                  <a:srgbClr val="333537"/>
                </a:solidFill>
                <a:latin typeface="Arial" charset="0"/>
                <a:ea typeface="Arial" charset="0"/>
                <a:cs typeface="Arial" charset="0"/>
              </a:defRPr>
            </a:lvl4pPr>
            <a:lvl5pPr marL="1520190" indent="-285750">
              <a:buClr>
                <a:srgbClr val="009999"/>
              </a:buClr>
              <a:buSzPct val="60000"/>
              <a:buFont typeface="Arial" charset="0"/>
              <a:buChar char="•"/>
              <a:defRPr>
                <a:solidFill>
                  <a:srgbClr val="333537"/>
                </a:solidFill>
                <a:latin typeface="Arial" charset="0"/>
                <a:ea typeface="Arial" charset="0"/>
                <a:cs typeface="Arial"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Picture Placeholder 3"/>
          <p:cNvSpPr>
            <a:spLocks noGrp="1"/>
          </p:cNvSpPr>
          <p:nvPr>
            <p:ph type="pic" sz="quarter" idx="10"/>
          </p:nvPr>
        </p:nvSpPr>
        <p:spPr>
          <a:xfrm>
            <a:off x="0" y="0"/>
            <a:ext cx="5917184" cy="6858000"/>
          </a:xfrm>
          <a:prstGeom prst="rect">
            <a:avLst/>
          </a:prstGeom>
        </p:spPr>
        <p:txBody>
          <a:bodyPr/>
          <a:lstStyle/>
          <a:p>
            <a:endParaRPr lang="en-US"/>
          </a:p>
        </p:txBody>
      </p:sp>
      <p:sp>
        <p:nvSpPr>
          <p:cNvPr id="9" name="Title 8"/>
          <p:cNvSpPr>
            <a:spLocks noGrp="1"/>
          </p:cNvSpPr>
          <p:nvPr>
            <p:ph type="title"/>
          </p:nvPr>
        </p:nvSpPr>
        <p:spPr>
          <a:xfrm>
            <a:off x="577849" y="232077"/>
            <a:ext cx="10515600" cy="1325033"/>
          </a:xfrm>
          <a:prstGeom prst="rect">
            <a:avLst/>
          </a:prstGeom>
        </p:spPr>
        <p:txBody>
          <a:bodyPr/>
          <a:lstStyle>
            <a:lvl1pPr algn="l">
              <a:defRPr sz="4000">
                <a:solidFill>
                  <a:schemeClr val="bg1"/>
                </a:solidFill>
                <a:latin typeface="Arial" charset="0"/>
                <a:ea typeface="Arial" charset="0"/>
                <a:cs typeface="Arial" charset="0"/>
              </a:defRPr>
            </a:lvl1pPr>
          </a:lstStyle>
          <a:p>
            <a:r>
              <a:rPr lang="en-US" dirty="0"/>
              <a:t>Click to edit Master title style</a:t>
            </a:r>
          </a:p>
        </p:txBody>
      </p:sp>
      <p:cxnSp>
        <p:nvCxnSpPr>
          <p:cNvPr id="8" name="Straight Connector 7"/>
          <p:cNvCxnSpPr/>
          <p:nvPr userDrawn="1"/>
        </p:nvCxnSpPr>
        <p:spPr>
          <a:xfrm>
            <a:off x="0" y="710761"/>
            <a:ext cx="520192" cy="4505"/>
          </a:xfrm>
          <a:prstGeom prst="line">
            <a:avLst/>
          </a:prstGeom>
          <a:ln>
            <a:solidFill>
              <a:srgbClr val="FDC16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0983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609600" y="2276872"/>
            <a:ext cx="10972800" cy="41044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8"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9" name="Slide Number Placeholder 5"/>
          <p:cNvSpPr>
            <a:spLocks noGrp="1"/>
          </p:cNvSpPr>
          <p:nvPr>
            <p:ph type="sldNum" sz="quarter" idx="12"/>
          </p:nvPr>
        </p:nvSpPr>
        <p:spPr>
          <a:xfrm>
            <a:off x="10320629" y="6489368"/>
            <a:ext cx="1440000" cy="252000"/>
          </a:xfrm>
        </p:spPr>
        <p:txBody>
          <a:bodyPr bIns="0" anchor="t" anchorCtr="0"/>
          <a:lstStyle>
            <a:lvl1pPr>
              <a:defRPr sz="1400">
                <a:solidFill>
                  <a:srgbClr val="003B6F"/>
                </a:solidFill>
                <a:latin typeface="Segoe UI" pitchFamily="34" charset="0"/>
                <a:ea typeface="Segoe UI" pitchFamily="34" charset="0"/>
                <a:cs typeface="Segoe UI" pitchFamily="34" charset="0"/>
              </a:defRPr>
            </a:lvl1pPr>
          </a:lstStyle>
          <a:p>
            <a:pPr algn="r"/>
            <a:fld id="{7D25DE80-30C0-4CD1-8796-223F4303B188}" type="slidenum">
              <a:rPr lang="en-GB" smtClean="0"/>
              <a:pPr algn="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lstStyle>
            <a:lvl1pPr algn="l">
              <a:defRPr sz="4000" b="0" cap="none"/>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8"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9"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2204865"/>
            <a:ext cx="53848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2204865"/>
            <a:ext cx="53848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9"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0"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220486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852936"/>
            <a:ext cx="5386917"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2204864"/>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852936"/>
            <a:ext cx="5389033"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11"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2"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7"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8"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6"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7"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3393" y="980728"/>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980728"/>
            <a:ext cx="6815667" cy="5400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2204864"/>
            <a:ext cx="4011084" cy="4176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9"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0"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5085184"/>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980728"/>
            <a:ext cx="7315200" cy="403244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2389717" y="5648474"/>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9" name="Footer Placeholder 4"/>
          <p:cNvSpPr>
            <a:spLocks noGrp="1"/>
          </p:cNvSpPr>
          <p:nvPr>
            <p:ph type="ftr" sz="quarter" idx="11"/>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a:p>
        </p:txBody>
      </p:sp>
      <p:sp>
        <p:nvSpPr>
          <p:cNvPr id="10" name="Slide Number Placeholder 5"/>
          <p:cNvSpPr>
            <a:spLocks noGrp="1"/>
          </p:cNvSpPr>
          <p:nvPr>
            <p:ph type="sldNum" sz="quarter" idx="12"/>
          </p:nvPr>
        </p:nvSpPr>
        <p:spPr>
          <a:xfrm>
            <a:off x="10320629" y="6489368"/>
            <a:ext cx="144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052736"/>
            <a:ext cx="10972800" cy="115212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2348881"/>
            <a:ext cx="10972800" cy="377728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14" name="Group 13"/>
          <p:cNvGrpSpPr/>
          <p:nvPr/>
        </p:nvGrpSpPr>
        <p:grpSpPr>
          <a:xfrm>
            <a:off x="0" y="0"/>
            <a:ext cx="12192000" cy="6858154"/>
            <a:chOff x="0" y="0"/>
            <a:chExt cx="9144000" cy="6858154"/>
          </a:xfrm>
        </p:grpSpPr>
        <p:sp>
          <p:nvSpPr>
            <p:cNvPr id="11" name="Rectangle 10"/>
            <p:cNvSpPr/>
            <p:nvPr userDrawn="1"/>
          </p:nvSpPr>
          <p:spPr>
            <a:xfrm>
              <a:off x="0" y="900113"/>
              <a:ext cx="251520" cy="59578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9" name="Rectangle 8"/>
            <p:cNvSpPr/>
            <p:nvPr userDrawn="1"/>
          </p:nvSpPr>
          <p:spPr>
            <a:xfrm>
              <a:off x="0" y="0"/>
              <a:ext cx="9144000" cy="900000"/>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Rectangle 7"/>
            <p:cNvSpPr/>
            <p:nvPr userDrawn="1"/>
          </p:nvSpPr>
          <p:spPr>
            <a:xfrm>
              <a:off x="252000" y="808947"/>
              <a:ext cx="8640000" cy="88119"/>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0" name="Rectangle 9"/>
            <p:cNvSpPr/>
            <p:nvPr userDrawn="1"/>
          </p:nvSpPr>
          <p:spPr>
            <a:xfrm>
              <a:off x="252000" y="6768154"/>
              <a:ext cx="8640000" cy="90000"/>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12" name="Rectangle 11"/>
            <p:cNvSpPr/>
            <p:nvPr userDrawn="1"/>
          </p:nvSpPr>
          <p:spPr>
            <a:xfrm>
              <a:off x="8892479" y="900113"/>
              <a:ext cx="251520" cy="59578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
        <p:nvSpPr>
          <p:cNvPr id="13" name="TextBox 12"/>
          <p:cNvSpPr txBox="1"/>
          <p:nvPr/>
        </p:nvSpPr>
        <p:spPr>
          <a:xfrm>
            <a:off x="346443" y="293899"/>
            <a:ext cx="3744416" cy="215444"/>
          </a:xfrm>
          <a:prstGeom prst="rect">
            <a:avLst/>
          </a:prstGeom>
          <a:noFill/>
        </p:spPr>
        <p:txBody>
          <a:bodyPr wrap="square" lIns="0" tIns="0" rIns="0" bIns="0" rtlCol="0">
            <a:spAutoFit/>
          </a:bodyPr>
          <a:lstStyle/>
          <a:p>
            <a:r>
              <a:rPr lang="en-GB" sz="1400">
                <a:solidFill>
                  <a:schemeClr val="bg1"/>
                </a:solidFill>
                <a:latin typeface="Segoe UI Light" pitchFamily="34" charset="0"/>
              </a:rPr>
              <a:t>Caring, safe and excellent</a:t>
            </a:r>
          </a:p>
        </p:txBody>
      </p:sp>
      <p:sp>
        <p:nvSpPr>
          <p:cNvPr id="15" name="Date Placeholder 3"/>
          <p:cNvSpPr>
            <a:spLocks noGrp="1"/>
          </p:cNvSpPr>
          <p:nvPr>
            <p:ph type="dt" sz="half" idx="2"/>
          </p:nvPr>
        </p:nvSpPr>
        <p:spPr>
          <a:xfrm>
            <a:off x="431371" y="6489368"/>
            <a:ext cx="144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20/01/2023</a:t>
            </a:fld>
            <a:endParaRPr lang="en-GB"/>
          </a:p>
        </p:txBody>
      </p:sp>
      <p:sp>
        <p:nvSpPr>
          <p:cNvPr id="16" name="Footer Placeholder 4"/>
          <p:cNvSpPr>
            <a:spLocks noGrp="1"/>
          </p:cNvSpPr>
          <p:nvPr>
            <p:ph type="ftr" sz="quarter" idx="3"/>
          </p:nvPr>
        </p:nvSpPr>
        <p:spPr>
          <a:xfrm>
            <a:off x="2735627" y="6489368"/>
            <a:ext cx="6816757"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17" name="Slide Number Placeholder 5"/>
          <p:cNvSpPr>
            <a:spLocks noGrp="1"/>
          </p:cNvSpPr>
          <p:nvPr>
            <p:ph type="sldNum" sz="quarter" idx="4"/>
          </p:nvPr>
        </p:nvSpPr>
        <p:spPr>
          <a:xfrm>
            <a:off x="10320629" y="6489368"/>
            <a:ext cx="1440000" cy="252000"/>
          </a:xfrm>
          <a:prstGeom prst="rect">
            <a:avLst/>
          </a:prstGeom>
        </p:spPr>
        <p:txBody>
          <a:bodyPr bIns="0" anchor="t" anchorCtr="0"/>
          <a:lstStyle>
            <a:lvl1pPr>
              <a:defRPr sz="1400">
                <a:solidFill>
                  <a:srgbClr val="003B6F"/>
                </a:solidFill>
                <a:latin typeface="Segoe UI" pitchFamily="34" charset="0"/>
                <a:ea typeface="Segoe UI" pitchFamily="34" charset="0"/>
                <a:cs typeface="Segoe UI" pitchFamily="34" charset="0"/>
              </a:defRPr>
            </a:lvl1pPr>
          </a:lstStyle>
          <a:p>
            <a:pPr algn="r"/>
            <a:fld id="{7D25DE80-30C0-4CD1-8796-223F4303B188}" type="slidenum">
              <a:rPr lang="en-GB" smtClean="0"/>
              <a:pPr algn="r"/>
              <a:t>‹#›</a:t>
            </a:fld>
            <a:endParaRPr lang="en-GB"/>
          </a:p>
        </p:txBody>
      </p:sp>
      <p:pic>
        <p:nvPicPr>
          <p:cNvPr id="4" name="Picture 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108647" y="69067"/>
            <a:ext cx="1915672" cy="7130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spcBef>
          <a:spcPct val="0"/>
        </a:spcBef>
        <a:buNone/>
        <a:defRPr sz="4400" kern="1200">
          <a:solidFill>
            <a:srgbClr val="003B6F"/>
          </a:solidFill>
          <a:latin typeface="Segoe UI Ligh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3B6F"/>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2800" kern="1200">
          <a:solidFill>
            <a:srgbClr val="003B6F"/>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2400" kern="1200">
          <a:solidFill>
            <a:srgbClr val="003B6F"/>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2000" kern="1200">
          <a:solidFill>
            <a:srgbClr val="003B6F"/>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2000" kern="1200">
          <a:solidFill>
            <a:srgbClr val="003B6F"/>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hvoices.live/diversity-2/" TargetMode="External"/><Relationship Id="rId2" Type="http://schemas.openxmlformats.org/officeDocument/2006/relationships/image" Target="../media/image14.jpg"/><Relationship Id="rId1" Type="http://schemas.openxmlformats.org/officeDocument/2006/relationships/slideLayout" Target="../slideLayouts/slideLayout5.xml"/><Relationship Id="rId5" Type="http://schemas.openxmlformats.org/officeDocument/2006/relationships/hyperlink" Target="https://rosasmillan.wordpress.com/author/rosasmillan/page/2/" TargetMode="External"/><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hyperlink" Target="https://kipkis.com/The_Future_Workforce" TargetMode="External"/><Relationship Id="rId2" Type="http://schemas.openxmlformats.org/officeDocument/2006/relationships/image" Target="../media/image16.jpg"/><Relationship Id="rId1" Type="http://schemas.openxmlformats.org/officeDocument/2006/relationships/slideLayout" Target="../slideLayouts/slideLayout5.xml"/><Relationship Id="rId5" Type="http://schemas.openxmlformats.org/officeDocument/2006/relationships/hyperlink" Target="https://courses.lumenlearning.com/suny-delhi-professionalnursing/chapter/baccalaureate-education/" TargetMode="Externa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5.xml.rels><?xml version="1.0" encoding="UTF-8" standalone="yes"?>
<Relationships xmlns="http://schemas.openxmlformats.org/package/2006/relationships"><Relationship Id="rId3" Type="http://schemas.openxmlformats.org/officeDocument/2006/relationships/hyperlink" Target="https://www.picserver.org/highway-signs2/r/research-and-development.html" TargetMode="External"/><Relationship Id="rId2" Type="http://schemas.openxmlformats.org/officeDocument/2006/relationships/image" Target="../media/image18.jpg"/><Relationship Id="rId1" Type="http://schemas.openxmlformats.org/officeDocument/2006/relationships/slideLayout" Target="../slideLayouts/slideLayout5.xml"/><Relationship Id="rId5" Type="http://schemas.openxmlformats.org/officeDocument/2006/relationships/hyperlink" Target="https://gavinpublishers.com/journals/issue_article/international-journal-of-nursing-and-health-care-research/2019/9" TargetMode="External"/><Relationship Id="rId4" Type="http://schemas.openxmlformats.org/officeDocument/2006/relationships/image" Target="../media/image19.jp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hyperlink" Target="https://www.flickr.com/photos/128745475@N07/17128926263" TargetMode="External"/><Relationship Id="rId2" Type="http://schemas.openxmlformats.org/officeDocument/2006/relationships/image" Target="../media/image9.jpg"/><Relationship Id="rId1" Type="http://schemas.openxmlformats.org/officeDocument/2006/relationships/slideLayout" Target="../slideLayouts/slideLayout5.xml"/><Relationship Id="rId5" Type="http://schemas.openxmlformats.org/officeDocument/2006/relationships/hyperlink" Target="https://pixabay.com/en/security-sure-protection-osh-note-1004644/"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hyperlink" Target="https://www.peoplematters.in/article/jobs/rpo-partnerships-are-on-the-rise-and-you-can-work-it-to-your-advantage-20882" TargetMode="External"/><Relationship Id="rId2" Type="http://schemas.openxmlformats.org/officeDocument/2006/relationships/image" Target="../media/image12.jpg"/><Relationship Id="rId1" Type="http://schemas.openxmlformats.org/officeDocument/2006/relationships/slideLayout" Target="../slideLayouts/slideLayout5.xml"/><Relationship Id="rId5" Type="http://schemas.openxmlformats.org/officeDocument/2006/relationships/hyperlink" Target="https://bytheirstrangefruit.blogspot.com/2011/11/transracial-adoption.html" TargetMode="Externa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6076" y="1861838"/>
            <a:ext cx="11424592" cy="2575274"/>
          </a:xfrm>
        </p:spPr>
        <p:txBody>
          <a:bodyPr anchor="ctr">
            <a:normAutofit fontScale="90000"/>
          </a:bodyPr>
          <a:lstStyle/>
          <a:p>
            <a:pPr algn="ctr">
              <a:lnSpc>
                <a:spcPct val="90000"/>
              </a:lnSpc>
            </a:pPr>
            <a:br>
              <a:rPr lang="en-GB" sz="6600" b="1" dirty="0">
                <a:latin typeface="Source Sans Pro" panose="020B0503030403020204" pitchFamily="34" charset="0"/>
                <a:ea typeface="Source Sans Pro" panose="020B0503030403020204" pitchFamily="34" charset="0"/>
              </a:rPr>
            </a:br>
            <a:br>
              <a:rPr lang="en-GB" sz="6600" b="1" dirty="0">
                <a:latin typeface="Source Sans Pro" panose="020B0503030403020204" pitchFamily="34" charset="0"/>
                <a:ea typeface="Source Sans Pro" panose="020B0503030403020204" pitchFamily="34" charset="0"/>
              </a:rPr>
            </a:br>
            <a:br>
              <a:rPr lang="en-GB" sz="6600" b="1" dirty="0">
                <a:latin typeface="Source Sans Pro" panose="020B0503030403020204" pitchFamily="34" charset="0"/>
                <a:ea typeface="Source Sans Pro" panose="020B0503030403020204" pitchFamily="34" charset="0"/>
              </a:rPr>
            </a:br>
            <a:br>
              <a:rPr lang="en-GB" sz="6600" b="1" dirty="0">
                <a:latin typeface="Source Sans Pro" panose="020B0503030403020204" pitchFamily="34" charset="0"/>
                <a:ea typeface="Source Sans Pro" panose="020B0503030403020204" pitchFamily="34" charset="0"/>
              </a:rPr>
            </a:br>
            <a:r>
              <a:rPr lang="en-GB" sz="3600" dirty="0">
                <a:latin typeface="Source Sans Pro" panose="020B0503030403020204" pitchFamily="34" charset="0"/>
                <a:ea typeface="Source Sans Pro" panose="020B0503030403020204" pitchFamily="34" charset="0"/>
              </a:rPr>
              <a:t>Trust Board </a:t>
            </a:r>
            <a:br>
              <a:rPr lang="en-GB" sz="6600" b="1" dirty="0">
                <a:latin typeface="Source Sans Pro" panose="020B0503030403020204" pitchFamily="34" charset="0"/>
                <a:ea typeface="Source Sans Pro" panose="020B0503030403020204" pitchFamily="34" charset="0"/>
              </a:rPr>
            </a:br>
            <a:br>
              <a:rPr lang="en-GB" sz="6600" b="1" dirty="0">
                <a:latin typeface="Source Sans Pro" panose="020B0503030403020204" pitchFamily="34" charset="0"/>
                <a:ea typeface="Source Sans Pro" panose="020B0503030403020204" pitchFamily="34" charset="0"/>
              </a:rPr>
            </a:br>
            <a:endParaRPr lang="en-GB" b="1" dirty="0">
              <a:latin typeface="Source Sans Pro" panose="020B0503030403020204" pitchFamily="34" charset="0"/>
              <a:ea typeface="Source Sans Pro" panose="020B0503030403020204" pitchFamily="34" charset="0"/>
            </a:endParaRPr>
          </a:p>
        </p:txBody>
      </p:sp>
      <p:sp>
        <p:nvSpPr>
          <p:cNvPr id="6" name="Title 1">
            <a:extLst>
              <a:ext uri="{FF2B5EF4-FFF2-40B4-BE49-F238E27FC236}">
                <a16:creationId xmlns:a16="http://schemas.microsoft.com/office/drawing/2014/main" id="{D513B459-17F6-4D89-85FD-7700F2F3D48C}"/>
              </a:ext>
            </a:extLst>
          </p:cNvPr>
          <p:cNvSpPr>
            <a:spLocks noGrp="1"/>
          </p:cNvSpPr>
          <p:nvPr/>
        </p:nvSpPr>
        <p:spPr>
          <a:xfrm>
            <a:off x="952586" y="2099831"/>
            <a:ext cx="10098199" cy="2337281"/>
          </a:xfrm>
          <a:prstGeom prst="rect">
            <a:avLst/>
          </a:prstGeom>
        </p:spPr>
        <p:txBody>
          <a:bodyPr vert="horz" wrap="square" lIns="91440" tIns="45720" rIns="91440" bIns="45720" rtlCol="0" anchor="ctr">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GB" sz="3000" dirty="0">
                <a:solidFill>
                  <a:srgbClr val="003B6F"/>
                </a:solidFill>
                <a:latin typeface="Segoe UI Semibold" panose="020B0702040204020203" pitchFamily="34" charset="0"/>
                <a:cs typeface="Segoe UI Semibold" panose="020B0702040204020203" pitchFamily="34" charset="0"/>
              </a:rPr>
              <a:t>The Nursing Strategy for Oxford Health 2023-2026</a:t>
            </a:r>
          </a:p>
        </p:txBody>
      </p:sp>
      <p:sp>
        <p:nvSpPr>
          <p:cNvPr id="2" name="TextBox 1">
            <a:extLst>
              <a:ext uri="{FF2B5EF4-FFF2-40B4-BE49-F238E27FC236}">
                <a16:creationId xmlns:a16="http://schemas.microsoft.com/office/drawing/2014/main" id="{38E70C05-8A30-4387-A8E3-C85D808D32B0}"/>
              </a:ext>
            </a:extLst>
          </p:cNvPr>
          <p:cNvSpPr txBox="1"/>
          <p:nvPr/>
        </p:nvSpPr>
        <p:spPr>
          <a:xfrm rot="10800000" flipV="1">
            <a:off x="2495600" y="4973613"/>
            <a:ext cx="6984776" cy="954107"/>
          </a:xfrm>
          <a:prstGeom prst="rect">
            <a:avLst/>
          </a:prstGeom>
          <a:noFill/>
        </p:spPr>
        <p:txBody>
          <a:bodyPr wrap="square" rtlCol="0">
            <a:spAutoFit/>
          </a:bodyPr>
          <a:lstStyle/>
          <a:p>
            <a:r>
              <a:rPr lang="en-GB" sz="2800" dirty="0">
                <a:solidFill>
                  <a:srgbClr val="003B6F"/>
                </a:solidFill>
              </a:rPr>
              <a:t>Marie Crofts, Chief Nurse </a:t>
            </a:r>
          </a:p>
          <a:p>
            <a:r>
              <a:rPr lang="en-GB" sz="2800" dirty="0">
                <a:solidFill>
                  <a:srgbClr val="003B6F"/>
                </a:solidFill>
              </a:rPr>
              <a:t>25</a:t>
            </a:r>
            <a:r>
              <a:rPr lang="en-GB" sz="2800" baseline="30000" dirty="0">
                <a:solidFill>
                  <a:srgbClr val="003B6F"/>
                </a:solidFill>
              </a:rPr>
              <a:t>th</a:t>
            </a:r>
            <a:r>
              <a:rPr lang="en-GB" sz="2800" dirty="0">
                <a:solidFill>
                  <a:srgbClr val="003B6F"/>
                </a:solidFill>
              </a:rPr>
              <a:t> January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2B2A4-E6C9-3866-20B2-FF18038C36B0}"/>
              </a:ext>
            </a:extLst>
          </p:cNvPr>
          <p:cNvSpPr>
            <a:spLocks noGrp="1"/>
          </p:cNvSpPr>
          <p:nvPr>
            <p:ph type="title"/>
          </p:nvPr>
        </p:nvSpPr>
        <p:spPr/>
        <p:txBody>
          <a:bodyPr>
            <a:normAutofit/>
          </a:bodyPr>
          <a:lstStyle/>
          <a:p>
            <a:pPr algn="ctr"/>
            <a:r>
              <a:rPr lang="en-GB" sz="3600" b="1" dirty="0"/>
              <a:t>Valuing and Supporting the workforce</a:t>
            </a:r>
          </a:p>
        </p:txBody>
      </p:sp>
      <p:graphicFrame>
        <p:nvGraphicFramePr>
          <p:cNvPr id="4" name="Content Placeholder 3">
            <a:extLst>
              <a:ext uri="{FF2B5EF4-FFF2-40B4-BE49-F238E27FC236}">
                <a16:creationId xmlns:a16="http://schemas.microsoft.com/office/drawing/2014/main" id="{3CE27890-B9D8-EB1C-8413-B6435FF5963D}"/>
              </a:ext>
            </a:extLst>
          </p:cNvPr>
          <p:cNvGraphicFramePr>
            <a:graphicFrameLocks noGrp="1"/>
          </p:cNvGraphicFramePr>
          <p:nvPr>
            <p:ph idx="1"/>
            <p:extLst>
              <p:ext uri="{D42A27DB-BD31-4B8C-83A1-F6EECF244321}">
                <p14:modId xmlns:p14="http://schemas.microsoft.com/office/powerpoint/2010/main" val="2216242324"/>
              </p:ext>
            </p:extLst>
          </p:nvPr>
        </p:nvGraphicFramePr>
        <p:xfrm>
          <a:off x="609600" y="2276475"/>
          <a:ext cx="10972800" cy="4105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3388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B2E77-17F9-9DF2-8302-10DCEC43368D}"/>
              </a:ext>
            </a:extLst>
          </p:cNvPr>
          <p:cNvSpPr>
            <a:spLocks noGrp="1"/>
          </p:cNvSpPr>
          <p:nvPr>
            <p:ph type="title"/>
          </p:nvPr>
        </p:nvSpPr>
        <p:spPr/>
        <p:txBody>
          <a:bodyPr>
            <a:normAutofit/>
          </a:bodyPr>
          <a:lstStyle/>
          <a:p>
            <a:r>
              <a:rPr lang="en-GB" dirty="0"/>
              <a:t>	</a:t>
            </a:r>
            <a:r>
              <a:rPr lang="en-GB" b="1" dirty="0"/>
              <a:t>Valuing and Supporting the Workforce </a:t>
            </a:r>
          </a:p>
        </p:txBody>
      </p:sp>
      <p:sp>
        <p:nvSpPr>
          <p:cNvPr id="3" name="Text Placeholder 2">
            <a:extLst>
              <a:ext uri="{FF2B5EF4-FFF2-40B4-BE49-F238E27FC236}">
                <a16:creationId xmlns:a16="http://schemas.microsoft.com/office/drawing/2014/main" id="{BE5C16BB-7040-D85C-AE3B-57CF0D0908B9}"/>
              </a:ext>
            </a:extLst>
          </p:cNvPr>
          <p:cNvSpPr>
            <a:spLocks noGrp="1"/>
          </p:cNvSpPr>
          <p:nvPr>
            <p:ph type="body" idx="1"/>
          </p:nvPr>
        </p:nvSpPr>
        <p:spPr>
          <a:xfrm>
            <a:off x="609600" y="2204864"/>
            <a:ext cx="5386917" cy="1368152"/>
          </a:xfrm>
        </p:spPr>
        <p:txBody>
          <a:bodyPr/>
          <a:lstStyle/>
          <a:p>
            <a:endParaRPr lang="en-GB" dirty="0"/>
          </a:p>
        </p:txBody>
      </p:sp>
      <p:sp>
        <p:nvSpPr>
          <p:cNvPr id="5" name="Text Placeholder 4">
            <a:extLst>
              <a:ext uri="{FF2B5EF4-FFF2-40B4-BE49-F238E27FC236}">
                <a16:creationId xmlns:a16="http://schemas.microsoft.com/office/drawing/2014/main" id="{7C375FBD-7264-92BD-95B4-89719AD3196F}"/>
              </a:ext>
            </a:extLst>
          </p:cNvPr>
          <p:cNvSpPr>
            <a:spLocks noGrp="1"/>
          </p:cNvSpPr>
          <p:nvPr>
            <p:ph type="body" sz="quarter" idx="3"/>
          </p:nvPr>
        </p:nvSpPr>
        <p:spPr>
          <a:xfrm>
            <a:off x="6193368" y="2204864"/>
            <a:ext cx="5389033" cy="1800200"/>
          </a:xfrm>
        </p:spPr>
        <p:txBody>
          <a:bodyPr/>
          <a:lstStyle/>
          <a:p>
            <a:endParaRPr lang="en-GB" dirty="0"/>
          </a:p>
        </p:txBody>
      </p:sp>
      <p:sp>
        <p:nvSpPr>
          <p:cNvPr id="6" name="Content Placeholder 5">
            <a:extLst>
              <a:ext uri="{FF2B5EF4-FFF2-40B4-BE49-F238E27FC236}">
                <a16:creationId xmlns:a16="http://schemas.microsoft.com/office/drawing/2014/main" id="{FDF5E9DE-3330-D464-3C10-759EBE5AB176}"/>
              </a:ext>
            </a:extLst>
          </p:cNvPr>
          <p:cNvSpPr>
            <a:spLocks noGrp="1"/>
          </p:cNvSpPr>
          <p:nvPr>
            <p:ph sz="quarter" idx="4"/>
          </p:nvPr>
        </p:nvSpPr>
        <p:spPr>
          <a:xfrm>
            <a:off x="6193368" y="4149080"/>
            <a:ext cx="5389033" cy="2304256"/>
          </a:xfrm>
        </p:spPr>
        <p:txBody>
          <a:bodyPr>
            <a:normAutofit lnSpcReduction="10000"/>
          </a:bodyPr>
          <a:lstStyle/>
          <a:p>
            <a:r>
              <a:rPr lang="en-GB" sz="2000" dirty="0"/>
              <a:t>Senior nurses to participate in the global equity programme to mentor our diverse workforce</a:t>
            </a:r>
          </a:p>
          <a:p>
            <a:r>
              <a:rPr lang="en-GB" sz="2000" dirty="0"/>
              <a:t>Appropriate renumeration for the expertise and skill of the nursing workforce </a:t>
            </a:r>
          </a:p>
          <a:p>
            <a:r>
              <a:rPr lang="en-GB" sz="2000" dirty="0"/>
              <a:t>Supporting and promoting a restorative just and learning culture within nursing </a:t>
            </a:r>
          </a:p>
          <a:p>
            <a:endParaRPr lang="en-GB" dirty="0"/>
          </a:p>
        </p:txBody>
      </p:sp>
      <p:sp>
        <p:nvSpPr>
          <p:cNvPr id="9" name="Content Placeholder 8">
            <a:extLst>
              <a:ext uri="{FF2B5EF4-FFF2-40B4-BE49-F238E27FC236}">
                <a16:creationId xmlns:a16="http://schemas.microsoft.com/office/drawing/2014/main" id="{95A5F5CC-EBB6-FC2B-77E0-0603C9BA9567}"/>
              </a:ext>
            </a:extLst>
          </p:cNvPr>
          <p:cNvSpPr>
            <a:spLocks noGrp="1"/>
          </p:cNvSpPr>
          <p:nvPr>
            <p:ph sz="half" idx="2"/>
          </p:nvPr>
        </p:nvSpPr>
        <p:spPr>
          <a:xfrm>
            <a:off x="609600" y="4149080"/>
            <a:ext cx="5386917" cy="2304256"/>
          </a:xfrm>
        </p:spPr>
        <p:txBody>
          <a:bodyPr>
            <a:normAutofit lnSpcReduction="10000"/>
          </a:bodyPr>
          <a:lstStyle/>
          <a:p>
            <a:r>
              <a:rPr lang="en-GB" sz="2000" dirty="0"/>
              <a:t>Expanding and embedding the Professional Nurse Advocate role </a:t>
            </a:r>
          </a:p>
          <a:p>
            <a:r>
              <a:rPr lang="en-GB" sz="2000" dirty="0"/>
              <a:t>Effective supervision, supportive appraisals and maintaining a work/life balance </a:t>
            </a:r>
          </a:p>
          <a:p>
            <a:r>
              <a:rPr lang="en-GB" sz="2000" dirty="0"/>
              <a:t>Develop a framework for colleagues from diverse backgrounds to reach their full potential </a:t>
            </a:r>
          </a:p>
        </p:txBody>
      </p:sp>
      <p:pic>
        <p:nvPicPr>
          <p:cNvPr id="13" name="Picture 12" descr="A group of people dancing&#10;&#10;Description automatically generated with medium confidence">
            <a:extLst>
              <a:ext uri="{FF2B5EF4-FFF2-40B4-BE49-F238E27FC236}">
                <a16:creationId xmlns:a16="http://schemas.microsoft.com/office/drawing/2014/main" id="{93EE533B-E80E-4CBB-7C62-3030973F55D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7485" y="2132706"/>
            <a:ext cx="5389032" cy="1800200"/>
          </a:xfrm>
          <a:prstGeom prst="rect">
            <a:avLst/>
          </a:prstGeom>
        </p:spPr>
      </p:pic>
      <p:pic>
        <p:nvPicPr>
          <p:cNvPr id="20" name="Picture 19" descr="A picture containing indoor&#10;&#10;Description automatically generated">
            <a:extLst>
              <a:ext uri="{FF2B5EF4-FFF2-40B4-BE49-F238E27FC236}">
                <a16:creationId xmlns:a16="http://schemas.microsoft.com/office/drawing/2014/main" id="{02A1DD7B-08D1-3E78-5488-B07E5864DE9C}"/>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193368" y="2165648"/>
            <a:ext cx="5231224" cy="1800200"/>
          </a:xfrm>
          <a:prstGeom prst="rect">
            <a:avLst/>
          </a:prstGeom>
        </p:spPr>
      </p:pic>
    </p:spTree>
    <p:extLst>
      <p:ext uri="{BB962C8B-B14F-4D97-AF65-F5344CB8AC3E}">
        <p14:creationId xmlns:p14="http://schemas.microsoft.com/office/powerpoint/2010/main" val="470088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E38AF-9E86-AE06-6830-52389EE70D45}"/>
              </a:ext>
            </a:extLst>
          </p:cNvPr>
          <p:cNvSpPr>
            <a:spLocks noGrp="1"/>
          </p:cNvSpPr>
          <p:nvPr>
            <p:ph type="title"/>
          </p:nvPr>
        </p:nvSpPr>
        <p:spPr/>
        <p:txBody>
          <a:bodyPr>
            <a:normAutofit/>
          </a:bodyPr>
          <a:lstStyle/>
          <a:p>
            <a:pPr algn="ctr"/>
            <a:r>
              <a:rPr lang="en-GB" sz="4000" b="1" dirty="0"/>
              <a:t>Sustainable and adaptable workforce</a:t>
            </a:r>
          </a:p>
        </p:txBody>
      </p:sp>
      <p:graphicFrame>
        <p:nvGraphicFramePr>
          <p:cNvPr id="4" name="Content Placeholder 3">
            <a:extLst>
              <a:ext uri="{FF2B5EF4-FFF2-40B4-BE49-F238E27FC236}">
                <a16:creationId xmlns:a16="http://schemas.microsoft.com/office/drawing/2014/main" id="{3E5716EA-0CF5-7FC8-1712-B545FC118374}"/>
              </a:ext>
            </a:extLst>
          </p:cNvPr>
          <p:cNvGraphicFramePr>
            <a:graphicFrameLocks noGrp="1"/>
          </p:cNvGraphicFramePr>
          <p:nvPr>
            <p:ph idx="1"/>
            <p:extLst>
              <p:ext uri="{D42A27DB-BD31-4B8C-83A1-F6EECF244321}">
                <p14:modId xmlns:p14="http://schemas.microsoft.com/office/powerpoint/2010/main" val="779859391"/>
              </p:ext>
            </p:extLst>
          </p:nvPr>
        </p:nvGraphicFramePr>
        <p:xfrm>
          <a:off x="609600" y="2276872"/>
          <a:ext cx="10972800"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3443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B2E77-17F9-9DF2-8302-10DCEC43368D}"/>
              </a:ext>
            </a:extLst>
          </p:cNvPr>
          <p:cNvSpPr>
            <a:spLocks noGrp="1"/>
          </p:cNvSpPr>
          <p:nvPr>
            <p:ph type="title"/>
          </p:nvPr>
        </p:nvSpPr>
        <p:spPr/>
        <p:txBody>
          <a:bodyPr>
            <a:normAutofit/>
          </a:bodyPr>
          <a:lstStyle/>
          <a:p>
            <a:r>
              <a:rPr lang="en-GB" dirty="0"/>
              <a:t>	</a:t>
            </a:r>
            <a:r>
              <a:rPr lang="en-GB" b="1" dirty="0"/>
              <a:t>Sustainable and adaptable workforce </a:t>
            </a:r>
          </a:p>
        </p:txBody>
      </p:sp>
      <p:sp>
        <p:nvSpPr>
          <p:cNvPr id="3" name="Text Placeholder 2">
            <a:extLst>
              <a:ext uri="{FF2B5EF4-FFF2-40B4-BE49-F238E27FC236}">
                <a16:creationId xmlns:a16="http://schemas.microsoft.com/office/drawing/2014/main" id="{BE5C16BB-7040-D85C-AE3B-57CF0D0908B9}"/>
              </a:ext>
            </a:extLst>
          </p:cNvPr>
          <p:cNvSpPr>
            <a:spLocks noGrp="1"/>
          </p:cNvSpPr>
          <p:nvPr>
            <p:ph type="body" idx="1"/>
          </p:nvPr>
        </p:nvSpPr>
        <p:spPr>
          <a:xfrm>
            <a:off x="609600" y="2204864"/>
            <a:ext cx="5386917" cy="1512168"/>
          </a:xfrm>
        </p:spPr>
        <p:txBody>
          <a:bodyPr/>
          <a:lstStyle/>
          <a:p>
            <a:endParaRPr lang="en-GB" dirty="0"/>
          </a:p>
        </p:txBody>
      </p:sp>
      <p:sp>
        <p:nvSpPr>
          <p:cNvPr id="5" name="Text Placeholder 4">
            <a:extLst>
              <a:ext uri="{FF2B5EF4-FFF2-40B4-BE49-F238E27FC236}">
                <a16:creationId xmlns:a16="http://schemas.microsoft.com/office/drawing/2014/main" id="{7C375FBD-7264-92BD-95B4-89719AD3196F}"/>
              </a:ext>
            </a:extLst>
          </p:cNvPr>
          <p:cNvSpPr>
            <a:spLocks noGrp="1"/>
          </p:cNvSpPr>
          <p:nvPr>
            <p:ph type="body" sz="quarter" idx="3"/>
          </p:nvPr>
        </p:nvSpPr>
        <p:spPr>
          <a:xfrm>
            <a:off x="6193368" y="2204864"/>
            <a:ext cx="5389033" cy="1728192"/>
          </a:xfrm>
        </p:spPr>
        <p:txBody>
          <a:bodyPr/>
          <a:lstStyle/>
          <a:p>
            <a:endParaRPr lang="en-GB" dirty="0"/>
          </a:p>
        </p:txBody>
      </p:sp>
      <p:sp>
        <p:nvSpPr>
          <p:cNvPr id="6" name="Content Placeholder 5">
            <a:extLst>
              <a:ext uri="{FF2B5EF4-FFF2-40B4-BE49-F238E27FC236}">
                <a16:creationId xmlns:a16="http://schemas.microsoft.com/office/drawing/2014/main" id="{FDF5E9DE-3330-D464-3C10-759EBE5AB176}"/>
              </a:ext>
            </a:extLst>
          </p:cNvPr>
          <p:cNvSpPr>
            <a:spLocks noGrp="1"/>
          </p:cNvSpPr>
          <p:nvPr>
            <p:ph sz="quarter" idx="4"/>
          </p:nvPr>
        </p:nvSpPr>
        <p:spPr>
          <a:xfrm>
            <a:off x="6193368" y="4005064"/>
            <a:ext cx="5389033" cy="2448272"/>
          </a:xfrm>
        </p:spPr>
        <p:txBody>
          <a:bodyPr>
            <a:normAutofit/>
          </a:bodyPr>
          <a:lstStyle/>
          <a:p>
            <a:r>
              <a:rPr lang="en-GB" sz="2000" dirty="0"/>
              <a:t>Enable nurses to develop their career pathway at their own pace and without disadvantage</a:t>
            </a:r>
          </a:p>
          <a:p>
            <a:r>
              <a:rPr lang="en-GB" sz="2000" dirty="0"/>
              <a:t>Work with Universities to grow the nursing workforce </a:t>
            </a:r>
          </a:p>
          <a:p>
            <a:r>
              <a:rPr lang="en-GB" dirty="0"/>
              <a:t> </a:t>
            </a:r>
            <a:r>
              <a:rPr lang="en-GB" sz="2000" dirty="0"/>
              <a:t>Embed competencies frameworks across all specialities </a:t>
            </a:r>
          </a:p>
          <a:p>
            <a:endParaRPr lang="en-GB" sz="2000" dirty="0"/>
          </a:p>
          <a:p>
            <a:endParaRPr lang="en-GB" dirty="0"/>
          </a:p>
        </p:txBody>
      </p:sp>
      <p:sp>
        <p:nvSpPr>
          <p:cNvPr id="9" name="Content Placeholder 8">
            <a:extLst>
              <a:ext uri="{FF2B5EF4-FFF2-40B4-BE49-F238E27FC236}">
                <a16:creationId xmlns:a16="http://schemas.microsoft.com/office/drawing/2014/main" id="{95A5F5CC-EBB6-FC2B-77E0-0603C9BA9567}"/>
              </a:ext>
            </a:extLst>
          </p:cNvPr>
          <p:cNvSpPr>
            <a:spLocks noGrp="1"/>
          </p:cNvSpPr>
          <p:nvPr>
            <p:ph sz="half" idx="2"/>
          </p:nvPr>
        </p:nvSpPr>
        <p:spPr>
          <a:xfrm>
            <a:off x="609600" y="4005064"/>
            <a:ext cx="5386917" cy="2448272"/>
          </a:xfrm>
        </p:spPr>
        <p:txBody>
          <a:bodyPr>
            <a:normAutofit/>
          </a:bodyPr>
          <a:lstStyle/>
          <a:p>
            <a:r>
              <a:rPr lang="en-GB" sz="2000" dirty="0"/>
              <a:t>Value and develop expertise of  nurses who wish to remain clinically focused </a:t>
            </a:r>
          </a:p>
          <a:p>
            <a:r>
              <a:rPr lang="en-GB" sz="2000" dirty="0"/>
              <a:t>Develop clear career pathway underpinned by coaching and mentoring </a:t>
            </a:r>
          </a:p>
          <a:p>
            <a:r>
              <a:rPr lang="en-GB" sz="2000" dirty="0"/>
              <a:t>Develop and embed opportunities at entry level from cadet to advanced practice </a:t>
            </a:r>
          </a:p>
          <a:p>
            <a:endParaRPr lang="en-GB" sz="2000" dirty="0"/>
          </a:p>
        </p:txBody>
      </p:sp>
      <p:pic>
        <p:nvPicPr>
          <p:cNvPr id="7" name="Picture 6" descr="A group of people playing tennis&#10;&#10;Description automatically generated with low confidence">
            <a:extLst>
              <a:ext uri="{FF2B5EF4-FFF2-40B4-BE49-F238E27FC236}">
                <a16:creationId xmlns:a16="http://schemas.microsoft.com/office/drawing/2014/main" id="{60E1732C-2C6A-B45B-34D3-92A19A135EA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9599" y="2204865"/>
            <a:ext cx="5369394" cy="1728192"/>
          </a:xfrm>
          <a:prstGeom prst="rect">
            <a:avLst/>
          </a:prstGeom>
        </p:spPr>
      </p:pic>
      <p:pic>
        <p:nvPicPr>
          <p:cNvPr id="11" name="Picture 10" descr="Diagram&#10;&#10;Description automatically generated">
            <a:extLst>
              <a:ext uri="{FF2B5EF4-FFF2-40B4-BE49-F238E27FC236}">
                <a16:creationId xmlns:a16="http://schemas.microsoft.com/office/drawing/2014/main" id="{F2C1C8EC-8596-334E-4363-1E03A4162E5D}"/>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175843" y="2132856"/>
            <a:ext cx="5655309" cy="1800200"/>
          </a:xfrm>
          <a:prstGeom prst="rect">
            <a:avLst/>
          </a:prstGeom>
        </p:spPr>
      </p:pic>
    </p:spTree>
    <p:extLst>
      <p:ext uri="{BB962C8B-B14F-4D97-AF65-F5344CB8AC3E}">
        <p14:creationId xmlns:p14="http://schemas.microsoft.com/office/powerpoint/2010/main" val="19070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AEF0B-D015-0800-79A3-C9A004DCA769}"/>
              </a:ext>
            </a:extLst>
          </p:cNvPr>
          <p:cNvSpPr>
            <a:spLocks noGrp="1"/>
          </p:cNvSpPr>
          <p:nvPr>
            <p:ph type="title"/>
          </p:nvPr>
        </p:nvSpPr>
        <p:spPr/>
        <p:txBody>
          <a:bodyPr>
            <a:normAutofit fontScale="90000"/>
          </a:bodyPr>
          <a:lstStyle/>
          <a:p>
            <a:pPr algn="ctr"/>
            <a:r>
              <a:rPr lang="en-GB" b="1" dirty="0"/>
              <a:t>Using research and data to underpin evidenced-based care</a:t>
            </a:r>
          </a:p>
        </p:txBody>
      </p:sp>
      <p:graphicFrame>
        <p:nvGraphicFramePr>
          <p:cNvPr id="4" name="Content Placeholder 3">
            <a:extLst>
              <a:ext uri="{FF2B5EF4-FFF2-40B4-BE49-F238E27FC236}">
                <a16:creationId xmlns:a16="http://schemas.microsoft.com/office/drawing/2014/main" id="{C7718169-A528-73FA-8BEF-7EB4B1E3BFF3}"/>
              </a:ext>
            </a:extLst>
          </p:cNvPr>
          <p:cNvGraphicFramePr>
            <a:graphicFrameLocks noGrp="1"/>
          </p:cNvGraphicFramePr>
          <p:nvPr>
            <p:ph idx="1"/>
            <p:extLst>
              <p:ext uri="{D42A27DB-BD31-4B8C-83A1-F6EECF244321}">
                <p14:modId xmlns:p14="http://schemas.microsoft.com/office/powerpoint/2010/main" val="588197195"/>
              </p:ext>
            </p:extLst>
          </p:nvPr>
        </p:nvGraphicFramePr>
        <p:xfrm>
          <a:off x="609600" y="2276872"/>
          <a:ext cx="10972800"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6207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B2E77-17F9-9DF2-8302-10DCEC43368D}"/>
              </a:ext>
            </a:extLst>
          </p:cNvPr>
          <p:cNvSpPr>
            <a:spLocks noGrp="1"/>
          </p:cNvSpPr>
          <p:nvPr>
            <p:ph type="title"/>
          </p:nvPr>
        </p:nvSpPr>
        <p:spPr/>
        <p:txBody>
          <a:bodyPr>
            <a:normAutofit fontScale="90000"/>
          </a:bodyPr>
          <a:lstStyle/>
          <a:p>
            <a:r>
              <a:rPr lang="en-GB" dirty="0"/>
              <a:t>	</a:t>
            </a:r>
            <a:r>
              <a:rPr lang="en-GB" b="1" dirty="0"/>
              <a:t>Using Research and data to underpin practice </a:t>
            </a:r>
          </a:p>
        </p:txBody>
      </p:sp>
      <p:sp>
        <p:nvSpPr>
          <p:cNvPr id="3" name="Text Placeholder 2">
            <a:extLst>
              <a:ext uri="{FF2B5EF4-FFF2-40B4-BE49-F238E27FC236}">
                <a16:creationId xmlns:a16="http://schemas.microsoft.com/office/drawing/2014/main" id="{BE5C16BB-7040-D85C-AE3B-57CF0D0908B9}"/>
              </a:ext>
            </a:extLst>
          </p:cNvPr>
          <p:cNvSpPr>
            <a:spLocks noGrp="1"/>
          </p:cNvSpPr>
          <p:nvPr>
            <p:ph type="body" idx="1"/>
          </p:nvPr>
        </p:nvSpPr>
        <p:spPr>
          <a:xfrm>
            <a:off x="609600" y="2204864"/>
            <a:ext cx="5386917" cy="1512168"/>
          </a:xfrm>
        </p:spPr>
        <p:txBody>
          <a:bodyPr/>
          <a:lstStyle/>
          <a:p>
            <a:endParaRPr lang="en-GB" dirty="0"/>
          </a:p>
        </p:txBody>
      </p:sp>
      <p:sp>
        <p:nvSpPr>
          <p:cNvPr id="5" name="Text Placeholder 4">
            <a:extLst>
              <a:ext uri="{FF2B5EF4-FFF2-40B4-BE49-F238E27FC236}">
                <a16:creationId xmlns:a16="http://schemas.microsoft.com/office/drawing/2014/main" id="{7C375FBD-7264-92BD-95B4-89719AD3196F}"/>
              </a:ext>
            </a:extLst>
          </p:cNvPr>
          <p:cNvSpPr>
            <a:spLocks noGrp="1"/>
          </p:cNvSpPr>
          <p:nvPr>
            <p:ph type="body" sz="quarter" idx="3"/>
          </p:nvPr>
        </p:nvSpPr>
        <p:spPr>
          <a:xfrm>
            <a:off x="6193368" y="2204864"/>
            <a:ext cx="5389033" cy="1512168"/>
          </a:xfrm>
        </p:spPr>
        <p:txBody>
          <a:bodyPr/>
          <a:lstStyle/>
          <a:p>
            <a:endParaRPr lang="en-GB" dirty="0"/>
          </a:p>
        </p:txBody>
      </p:sp>
      <p:sp>
        <p:nvSpPr>
          <p:cNvPr id="6" name="Content Placeholder 5">
            <a:extLst>
              <a:ext uri="{FF2B5EF4-FFF2-40B4-BE49-F238E27FC236}">
                <a16:creationId xmlns:a16="http://schemas.microsoft.com/office/drawing/2014/main" id="{FDF5E9DE-3330-D464-3C10-759EBE5AB176}"/>
              </a:ext>
            </a:extLst>
          </p:cNvPr>
          <p:cNvSpPr>
            <a:spLocks noGrp="1"/>
          </p:cNvSpPr>
          <p:nvPr>
            <p:ph sz="quarter" idx="4"/>
          </p:nvPr>
        </p:nvSpPr>
        <p:spPr>
          <a:xfrm>
            <a:off x="6193368" y="4005064"/>
            <a:ext cx="5389033" cy="2448272"/>
          </a:xfrm>
        </p:spPr>
        <p:txBody>
          <a:bodyPr>
            <a:normAutofit/>
          </a:bodyPr>
          <a:lstStyle/>
          <a:p>
            <a:r>
              <a:rPr lang="en-GB" sz="2000" dirty="0"/>
              <a:t>Create a digitally enabled practice environment that supports research and promotes best care</a:t>
            </a:r>
          </a:p>
          <a:p>
            <a:r>
              <a:rPr lang="en-US" sz="2000" dirty="0">
                <a:latin typeface="Segoe UI" panose="020B0502040204020203" pitchFamily="34" charset="0"/>
              </a:rPr>
              <a:t>Develop mechanisms that encourage nurses to engage with research, and utilize research as an evidence base for QI at all stages of their careers </a:t>
            </a:r>
          </a:p>
          <a:p>
            <a:endParaRPr lang="en-GB" sz="2000" dirty="0"/>
          </a:p>
        </p:txBody>
      </p:sp>
      <p:sp>
        <p:nvSpPr>
          <p:cNvPr id="9" name="Content Placeholder 8">
            <a:extLst>
              <a:ext uri="{FF2B5EF4-FFF2-40B4-BE49-F238E27FC236}">
                <a16:creationId xmlns:a16="http://schemas.microsoft.com/office/drawing/2014/main" id="{95A5F5CC-EBB6-FC2B-77E0-0603C9BA9567}"/>
              </a:ext>
            </a:extLst>
          </p:cNvPr>
          <p:cNvSpPr>
            <a:spLocks noGrp="1"/>
          </p:cNvSpPr>
          <p:nvPr>
            <p:ph sz="half" idx="2"/>
          </p:nvPr>
        </p:nvSpPr>
        <p:spPr>
          <a:xfrm>
            <a:off x="609600" y="4005064"/>
            <a:ext cx="5386917" cy="2448272"/>
          </a:xfrm>
        </p:spPr>
        <p:txBody>
          <a:bodyPr>
            <a:normAutofit/>
          </a:bodyPr>
          <a:lstStyle/>
          <a:p>
            <a:r>
              <a:rPr lang="en-GB" sz="2000" dirty="0"/>
              <a:t>Develop and promote research training &amp; development opportunities to empower nurses to lead, deliver and  support research</a:t>
            </a:r>
          </a:p>
          <a:p>
            <a:r>
              <a:rPr lang="en-GB" sz="2000" dirty="0"/>
              <a:t>Offer rewarding, sustainable and inclusive opportunities for career development  </a:t>
            </a:r>
          </a:p>
        </p:txBody>
      </p:sp>
      <p:pic>
        <p:nvPicPr>
          <p:cNvPr id="13" name="Picture 12" descr="A green sign with white text&#10;&#10;Description automatically generated with low confidence">
            <a:extLst>
              <a:ext uri="{FF2B5EF4-FFF2-40B4-BE49-F238E27FC236}">
                <a16:creationId xmlns:a16="http://schemas.microsoft.com/office/drawing/2014/main" id="{C824A2C7-4407-82CC-1399-43F1FB35981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07483" y="2132856"/>
            <a:ext cx="5389033" cy="1800200"/>
          </a:xfrm>
          <a:prstGeom prst="rect">
            <a:avLst/>
          </a:prstGeom>
        </p:spPr>
      </p:pic>
      <p:pic>
        <p:nvPicPr>
          <p:cNvPr id="19" name="Picture 18" descr="A picture containing graphical user interface&#10;&#10;Description automatically generated">
            <a:extLst>
              <a:ext uri="{FF2B5EF4-FFF2-40B4-BE49-F238E27FC236}">
                <a16:creationId xmlns:a16="http://schemas.microsoft.com/office/drawing/2014/main" id="{0A536626-573C-9DF7-409A-EAFC76BC8532}"/>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193368" y="2204864"/>
            <a:ext cx="5998632" cy="1728192"/>
          </a:xfrm>
          <a:prstGeom prst="rect">
            <a:avLst/>
          </a:prstGeom>
        </p:spPr>
      </p:pic>
    </p:spTree>
    <p:extLst>
      <p:ext uri="{BB962C8B-B14F-4D97-AF65-F5344CB8AC3E}">
        <p14:creationId xmlns:p14="http://schemas.microsoft.com/office/powerpoint/2010/main" val="2508049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50ECF-EF07-4DF9-BB62-7E0CCD180980}"/>
              </a:ext>
            </a:extLst>
          </p:cNvPr>
          <p:cNvSpPr>
            <a:spLocks noGrp="1"/>
          </p:cNvSpPr>
          <p:nvPr>
            <p:ph type="title"/>
          </p:nvPr>
        </p:nvSpPr>
        <p:spPr>
          <a:xfrm>
            <a:off x="609600" y="836712"/>
            <a:ext cx="10972800" cy="1152128"/>
          </a:xfrm>
        </p:spPr>
        <p:txBody>
          <a:bodyPr/>
          <a:lstStyle/>
          <a:p>
            <a:r>
              <a:rPr lang="en-GB" dirty="0"/>
              <a:t>Background:</a:t>
            </a:r>
          </a:p>
        </p:txBody>
      </p:sp>
      <p:graphicFrame>
        <p:nvGraphicFramePr>
          <p:cNvPr id="3" name="Content Placeholder 2">
            <a:extLst>
              <a:ext uri="{FF2B5EF4-FFF2-40B4-BE49-F238E27FC236}">
                <a16:creationId xmlns:a16="http://schemas.microsoft.com/office/drawing/2014/main" id="{0DDC906D-32AF-542A-2616-A8533F7BDEA9}"/>
              </a:ext>
            </a:extLst>
          </p:cNvPr>
          <p:cNvGraphicFramePr>
            <a:graphicFrameLocks noGrp="1"/>
          </p:cNvGraphicFramePr>
          <p:nvPr>
            <p:ph sz="half" idx="2"/>
            <p:extLst>
              <p:ext uri="{D42A27DB-BD31-4B8C-83A1-F6EECF244321}">
                <p14:modId xmlns:p14="http://schemas.microsoft.com/office/powerpoint/2010/main" val="3561555732"/>
              </p:ext>
            </p:extLst>
          </p:nvPr>
        </p:nvGraphicFramePr>
        <p:xfrm>
          <a:off x="609600" y="1772816"/>
          <a:ext cx="1088700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9982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D884B-4168-BBF1-61D6-5FC4E2283D40}"/>
              </a:ext>
            </a:extLst>
          </p:cNvPr>
          <p:cNvSpPr>
            <a:spLocks noGrp="1"/>
          </p:cNvSpPr>
          <p:nvPr>
            <p:ph type="title"/>
          </p:nvPr>
        </p:nvSpPr>
        <p:spPr/>
        <p:txBody>
          <a:bodyPr/>
          <a:lstStyle/>
          <a:p>
            <a:r>
              <a:rPr lang="en-GB" dirty="0"/>
              <a:t>Ambition: </a:t>
            </a:r>
          </a:p>
        </p:txBody>
      </p:sp>
      <p:sp>
        <p:nvSpPr>
          <p:cNvPr id="4" name="Content Placeholder 3">
            <a:extLst>
              <a:ext uri="{FF2B5EF4-FFF2-40B4-BE49-F238E27FC236}">
                <a16:creationId xmlns:a16="http://schemas.microsoft.com/office/drawing/2014/main" id="{65B62EA3-9547-7129-958D-7E68718E1E81}"/>
              </a:ext>
            </a:extLst>
          </p:cNvPr>
          <p:cNvSpPr>
            <a:spLocks noGrp="1"/>
          </p:cNvSpPr>
          <p:nvPr>
            <p:ph sz="half" idx="2"/>
          </p:nvPr>
        </p:nvSpPr>
        <p:spPr>
          <a:xfrm>
            <a:off x="609600" y="1916832"/>
            <a:ext cx="10094912" cy="4536504"/>
          </a:xfrm>
        </p:spPr>
        <p:txBody>
          <a:bodyPr>
            <a:normAutofit/>
          </a:bodyPr>
          <a:lstStyle/>
          <a:p>
            <a:r>
              <a:rPr lang="en-GB" sz="1800" dirty="0">
                <a:effectLst/>
                <a:latin typeface="+mj-lt"/>
                <a:ea typeface="Calibri" panose="020F0502020204030204" pitchFamily="34" charset="0"/>
                <a:cs typeface="Segoe UI Light" panose="020B0502040204020203" pitchFamily="34" charset="0"/>
              </a:rPr>
              <a:t>Nursing is the most trusted profession in our society. Nurses are the backbone of the NHS and any health care system around the world and according to the World Health Organization (WHO) globally we need nearly six million more nurses</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As Chief Nurse, my ambition for Oxford Health is to attract and retain high calibre registered nurses who can deliver safe, high quality, effective and compassionate care to our patients and families whilst feeling empowered and valued to do their job in every area of the Trust. We must develop and enhance their knowledge and skills as well as ensure their working environment is flexible; supportive and gives them opportunities for growth</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We are lucky enough within the Trust to employ many nurses from the global majority and this brings both diversity of thought and approach and we must ensure every single nurse achieves their full potential. </a:t>
            </a:r>
            <a:r>
              <a:rPr lang="en-GB" sz="1800" i="1" dirty="0">
                <a:effectLst/>
                <a:latin typeface="Calibri" panose="020F0502020204030204" pitchFamily="34" charset="0"/>
                <a:ea typeface="Calibri" panose="020F0502020204030204" pitchFamily="34" charset="0"/>
                <a:cs typeface="Times New Roman" panose="02020603050405020304" pitchFamily="18" charset="0"/>
              </a:rPr>
              <a:t>‘The Combating racial discrimination against minority ethnic nurses, midwives and nursing associates’ </a:t>
            </a:r>
            <a:r>
              <a:rPr lang="en-GB" sz="1800" dirty="0">
                <a:effectLst/>
                <a:latin typeface="Calibri" panose="020F0502020204030204" pitchFamily="34" charset="0"/>
                <a:ea typeface="Calibri" panose="020F0502020204030204" pitchFamily="34" charset="0"/>
                <a:cs typeface="Times New Roman" panose="02020603050405020304" pitchFamily="18" charset="0"/>
              </a:rPr>
              <a:t>report published by the Nursing and Midwifery Council (NMC) and NHSE CNO in 2022 states ‘“we know [racism] exists and the impact on our colleagues can be devasting” (2). Ensuring we create a fair, safe environment for every nurse to work and achieve in – this strategy seeks to address this. </a:t>
            </a:r>
          </a:p>
          <a:p>
            <a:pPr marL="0" indent="0">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420728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E9442-5888-6726-CC6C-8DD368869C7B}"/>
              </a:ext>
            </a:extLst>
          </p:cNvPr>
          <p:cNvSpPr>
            <a:spLocks noGrp="1"/>
          </p:cNvSpPr>
          <p:nvPr>
            <p:ph type="title"/>
          </p:nvPr>
        </p:nvSpPr>
        <p:spPr/>
        <p:txBody>
          <a:bodyPr/>
          <a:lstStyle/>
          <a:p>
            <a:r>
              <a:rPr lang="en-GB" dirty="0"/>
              <a:t>Mission statement </a:t>
            </a:r>
          </a:p>
        </p:txBody>
      </p:sp>
      <p:sp>
        <p:nvSpPr>
          <p:cNvPr id="4" name="Content Placeholder 3">
            <a:extLst>
              <a:ext uri="{FF2B5EF4-FFF2-40B4-BE49-F238E27FC236}">
                <a16:creationId xmlns:a16="http://schemas.microsoft.com/office/drawing/2014/main" id="{81C8B5A0-DC59-7B7D-B180-8457F3ABAABC}"/>
              </a:ext>
            </a:extLst>
          </p:cNvPr>
          <p:cNvSpPr>
            <a:spLocks noGrp="1"/>
          </p:cNvSpPr>
          <p:nvPr>
            <p:ph sz="half" idx="2"/>
          </p:nvPr>
        </p:nvSpPr>
        <p:spPr>
          <a:xfrm>
            <a:off x="609600" y="2204864"/>
            <a:ext cx="10598968" cy="4248472"/>
          </a:xfrm>
        </p:spPr>
        <p:txBody>
          <a:bodyPr>
            <a:normAutofit/>
          </a:bodyPr>
          <a:lstStyle/>
          <a:p>
            <a:pPr marL="0" indent="0" algn="ctr">
              <a:buNone/>
            </a:pPr>
            <a:r>
              <a:rPr lang="en-US" sz="3600" dirty="0"/>
              <a:t>For the Nursing workforce to deliver safe, effective high-quality care and treatment in partnership with our patients and families. To ensure that kindness and compassion is always at the heart of nursing practice.</a:t>
            </a:r>
          </a:p>
          <a:p>
            <a:pPr marL="0" indent="0" algn="ctr">
              <a:buNone/>
            </a:pPr>
            <a:endParaRPr lang="en-GB" sz="3600" dirty="0"/>
          </a:p>
        </p:txBody>
      </p:sp>
      <p:pic>
        <p:nvPicPr>
          <p:cNvPr id="8" name="Picture 7" descr="A picture containing text, clipart, businesscard&#10;&#10;Description automatically generated">
            <a:extLst>
              <a:ext uri="{FF2B5EF4-FFF2-40B4-BE49-F238E27FC236}">
                <a16:creationId xmlns:a16="http://schemas.microsoft.com/office/drawing/2014/main" id="{2CD99347-ADB8-C57D-A88E-882C3C2CA3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614797" y="4165787"/>
            <a:ext cx="1761606" cy="2736304"/>
          </a:xfrm>
          <a:prstGeom prst="rect">
            <a:avLst/>
          </a:prstGeom>
        </p:spPr>
      </p:pic>
      <p:pic>
        <p:nvPicPr>
          <p:cNvPr id="12" name="Picture 11" descr="Timeline&#10;&#10;Description automatically generated">
            <a:extLst>
              <a:ext uri="{FF2B5EF4-FFF2-40B4-BE49-F238E27FC236}">
                <a16:creationId xmlns:a16="http://schemas.microsoft.com/office/drawing/2014/main" id="{BC46C682-F9D8-FB1B-004D-0BC2F069E3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7209" y="4797153"/>
            <a:ext cx="3914469" cy="1617590"/>
          </a:xfrm>
          <a:prstGeom prst="rect">
            <a:avLst/>
          </a:prstGeom>
        </p:spPr>
      </p:pic>
    </p:spTree>
    <p:extLst>
      <p:ext uri="{BB962C8B-B14F-4D97-AF65-F5344CB8AC3E}">
        <p14:creationId xmlns:p14="http://schemas.microsoft.com/office/powerpoint/2010/main" val="2646616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A0CC4-0B63-56D6-FD91-290EF42AB835}"/>
              </a:ext>
            </a:extLst>
          </p:cNvPr>
          <p:cNvSpPr>
            <a:spLocks noGrp="1"/>
          </p:cNvSpPr>
          <p:nvPr>
            <p:ph type="title"/>
          </p:nvPr>
        </p:nvSpPr>
        <p:spPr/>
        <p:txBody>
          <a:bodyPr>
            <a:normAutofit fontScale="90000"/>
          </a:bodyPr>
          <a:lstStyle/>
          <a:p>
            <a:pPr algn="ctr"/>
            <a:r>
              <a:rPr lang="en-GB" b="1" dirty="0"/>
              <a:t>Themes developed from consultation over 12 months:</a:t>
            </a:r>
          </a:p>
        </p:txBody>
      </p:sp>
      <p:graphicFrame>
        <p:nvGraphicFramePr>
          <p:cNvPr id="11" name="Content Placeholder 10">
            <a:extLst>
              <a:ext uri="{FF2B5EF4-FFF2-40B4-BE49-F238E27FC236}">
                <a16:creationId xmlns:a16="http://schemas.microsoft.com/office/drawing/2014/main" id="{E5CD8BC0-41B1-3A5D-C2AE-FCF5F1238CED}"/>
              </a:ext>
            </a:extLst>
          </p:cNvPr>
          <p:cNvGraphicFramePr>
            <a:graphicFrameLocks noGrp="1"/>
          </p:cNvGraphicFramePr>
          <p:nvPr>
            <p:ph idx="1"/>
            <p:extLst>
              <p:ext uri="{D42A27DB-BD31-4B8C-83A1-F6EECF244321}">
                <p14:modId xmlns:p14="http://schemas.microsoft.com/office/powerpoint/2010/main" val="2389409197"/>
              </p:ext>
            </p:extLst>
          </p:nvPr>
        </p:nvGraphicFramePr>
        <p:xfrm>
          <a:off x="609600" y="2276475"/>
          <a:ext cx="10972800" cy="4105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9547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14258-512E-41C8-8FA8-3C858007899E}"/>
              </a:ext>
            </a:extLst>
          </p:cNvPr>
          <p:cNvSpPr>
            <a:spLocks noGrp="1"/>
          </p:cNvSpPr>
          <p:nvPr>
            <p:ph type="title"/>
          </p:nvPr>
        </p:nvSpPr>
        <p:spPr>
          <a:xfrm>
            <a:off x="609600" y="1052736"/>
            <a:ext cx="10972800" cy="504056"/>
          </a:xfrm>
        </p:spPr>
        <p:txBody>
          <a:bodyPr>
            <a:normAutofit fontScale="90000"/>
          </a:bodyPr>
          <a:lstStyle/>
          <a:p>
            <a:pPr algn="ctr"/>
            <a:r>
              <a:rPr lang="en-GB" b="1" dirty="0"/>
              <a:t>         </a:t>
            </a:r>
            <a:br>
              <a:rPr lang="en-GB" b="1" dirty="0"/>
            </a:br>
            <a:r>
              <a:rPr lang="en-GB" sz="3100" b="1" dirty="0"/>
              <a:t>The Value of Nursing: Pride, Professionalism, nursing as a safety critical profession </a:t>
            </a:r>
          </a:p>
        </p:txBody>
      </p:sp>
      <p:graphicFrame>
        <p:nvGraphicFramePr>
          <p:cNvPr id="6" name="Diagram 5">
            <a:extLst>
              <a:ext uri="{FF2B5EF4-FFF2-40B4-BE49-F238E27FC236}">
                <a16:creationId xmlns:a16="http://schemas.microsoft.com/office/drawing/2014/main" id="{921A72A6-7FAC-DF0B-4EA5-BF08D6EE6EC4}"/>
              </a:ext>
            </a:extLst>
          </p:cNvPr>
          <p:cNvGraphicFramePr/>
          <p:nvPr>
            <p:extLst>
              <p:ext uri="{D42A27DB-BD31-4B8C-83A1-F6EECF244321}">
                <p14:modId xmlns:p14="http://schemas.microsoft.com/office/powerpoint/2010/main" val="763214335"/>
              </p:ext>
            </p:extLst>
          </p:nvPr>
        </p:nvGraphicFramePr>
        <p:xfrm>
          <a:off x="1991544" y="2060848"/>
          <a:ext cx="8496944"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7132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B2E77-17F9-9DF2-8302-10DCEC43368D}"/>
              </a:ext>
            </a:extLst>
          </p:cNvPr>
          <p:cNvSpPr>
            <a:spLocks noGrp="1"/>
          </p:cNvSpPr>
          <p:nvPr>
            <p:ph type="title"/>
          </p:nvPr>
        </p:nvSpPr>
        <p:spPr/>
        <p:txBody>
          <a:bodyPr/>
          <a:lstStyle/>
          <a:p>
            <a:r>
              <a:rPr lang="en-GB" dirty="0"/>
              <a:t>			</a:t>
            </a:r>
            <a:r>
              <a:rPr lang="en-GB" b="1" dirty="0"/>
              <a:t>Value of Nursing</a:t>
            </a:r>
          </a:p>
        </p:txBody>
      </p:sp>
      <p:sp>
        <p:nvSpPr>
          <p:cNvPr id="3" name="Text Placeholder 2">
            <a:extLst>
              <a:ext uri="{FF2B5EF4-FFF2-40B4-BE49-F238E27FC236}">
                <a16:creationId xmlns:a16="http://schemas.microsoft.com/office/drawing/2014/main" id="{BE5C16BB-7040-D85C-AE3B-57CF0D0908B9}"/>
              </a:ext>
            </a:extLst>
          </p:cNvPr>
          <p:cNvSpPr>
            <a:spLocks noGrp="1"/>
          </p:cNvSpPr>
          <p:nvPr>
            <p:ph type="body" idx="1"/>
          </p:nvPr>
        </p:nvSpPr>
        <p:spPr>
          <a:xfrm>
            <a:off x="-11405344" y="2254958"/>
            <a:ext cx="12828226" cy="1031792"/>
          </a:xfrm>
        </p:spPr>
        <p:txBody>
          <a:bodyPr/>
          <a:lstStyle/>
          <a:p>
            <a:endParaRPr lang="en-GB" dirty="0"/>
          </a:p>
        </p:txBody>
      </p:sp>
      <p:sp>
        <p:nvSpPr>
          <p:cNvPr id="4" name="Content Placeholder 3">
            <a:extLst>
              <a:ext uri="{FF2B5EF4-FFF2-40B4-BE49-F238E27FC236}">
                <a16:creationId xmlns:a16="http://schemas.microsoft.com/office/drawing/2014/main" id="{03EAB9B5-377A-F4C9-2CDA-28AB8A829B73}"/>
              </a:ext>
            </a:extLst>
          </p:cNvPr>
          <p:cNvSpPr>
            <a:spLocks noGrp="1"/>
          </p:cNvSpPr>
          <p:nvPr>
            <p:ph sz="half" idx="2"/>
          </p:nvPr>
        </p:nvSpPr>
        <p:spPr>
          <a:xfrm>
            <a:off x="609600" y="4221088"/>
            <a:ext cx="5386917" cy="2232248"/>
          </a:xfrm>
        </p:spPr>
        <p:txBody>
          <a:bodyPr/>
          <a:lstStyle/>
          <a:p>
            <a:r>
              <a:rPr lang="en-GB" sz="2000" dirty="0"/>
              <a:t>Hear and listen to the voice of nurses at every level </a:t>
            </a:r>
          </a:p>
          <a:p>
            <a:r>
              <a:rPr lang="en-GB" sz="2000" dirty="0"/>
              <a:t>Promotion of nurse-led services </a:t>
            </a:r>
          </a:p>
          <a:p>
            <a:r>
              <a:rPr lang="en-GB" sz="2000" dirty="0"/>
              <a:t>Accreditation and delivering  excellence </a:t>
            </a:r>
          </a:p>
          <a:p>
            <a:r>
              <a:rPr lang="en-GB" sz="2000" dirty="0"/>
              <a:t>High professional and personal standards </a:t>
            </a:r>
          </a:p>
        </p:txBody>
      </p:sp>
      <p:sp>
        <p:nvSpPr>
          <p:cNvPr id="5" name="Text Placeholder 4">
            <a:extLst>
              <a:ext uri="{FF2B5EF4-FFF2-40B4-BE49-F238E27FC236}">
                <a16:creationId xmlns:a16="http://schemas.microsoft.com/office/drawing/2014/main" id="{7C375FBD-7264-92BD-95B4-89719AD3196F}"/>
              </a:ext>
            </a:extLst>
          </p:cNvPr>
          <p:cNvSpPr>
            <a:spLocks noGrp="1"/>
          </p:cNvSpPr>
          <p:nvPr>
            <p:ph type="body" sz="quarter" idx="3"/>
          </p:nvPr>
        </p:nvSpPr>
        <p:spPr>
          <a:xfrm>
            <a:off x="6193368" y="2204864"/>
            <a:ext cx="5389033" cy="1322107"/>
          </a:xfrm>
        </p:spPr>
        <p:txBody>
          <a:bodyPr/>
          <a:lstStyle/>
          <a:p>
            <a:endParaRPr lang="en-GB" dirty="0"/>
          </a:p>
        </p:txBody>
      </p:sp>
      <p:sp>
        <p:nvSpPr>
          <p:cNvPr id="6" name="Content Placeholder 5">
            <a:extLst>
              <a:ext uri="{FF2B5EF4-FFF2-40B4-BE49-F238E27FC236}">
                <a16:creationId xmlns:a16="http://schemas.microsoft.com/office/drawing/2014/main" id="{BBEFE907-1950-E80D-FCCD-E2C0718AE5CD}"/>
              </a:ext>
            </a:extLst>
          </p:cNvPr>
          <p:cNvSpPr>
            <a:spLocks noGrp="1"/>
          </p:cNvSpPr>
          <p:nvPr>
            <p:ph sz="quarter" idx="4"/>
          </p:nvPr>
        </p:nvSpPr>
        <p:spPr>
          <a:xfrm>
            <a:off x="6193368" y="4221088"/>
            <a:ext cx="5389033" cy="2232247"/>
          </a:xfrm>
        </p:spPr>
        <p:txBody>
          <a:bodyPr/>
          <a:lstStyle/>
          <a:p>
            <a:r>
              <a:rPr lang="en-GB" sz="2000" dirty="0"/>
              <a:t>Ensuring safety critical workforce – through safe staffing</a:t>
            </a:r>
            <a:r>
              <a:rPr lang="en-GB" dirty="0"/>
              <a:t> </a:t>
            </a:r>
          </a:p>
          <a:p>
            <a:r>
              <a:rPr lang="en-GB" sz="2000" dirty="0"/>
              <a:t>Advocating for vulnerable groups and addressing inequalities</a:t>
            </a:r>
          </a:p>
          <a:p>
            <a:r>
              <a:rPr lang="en-GB" sz="2000" dirty="0"/>
              <a:t>Developing appropriate skill mixing </a:t>
            </a:r>
          </a:p>
          <a:p>
            <a:endParaRPr lang="en-GB" dirty="0"/>
          </a:p>
          <a:p>
            <a:pPr marL="0" indent="0">
              <a:buNone/>
            </a:pPr>
            <a:endParaRPr lang="en-GB" dirty="0"/>
          </a:p>
        </p:txBody>
      </p:sp>
      <p:pic>
        <p:nvPicPr>
          <p:cNvPr id="19" name="Picture 18" descr="A picture containing text, floor, remote, measuring stick&#10;&#10;Description automatically generated">
            <a:extLst>
              <a:ext uri="{FF2B5EF4-FFF2-40B4-BE49-F238E27FC236}">
                <a16:creationId xmlns:a16="http://schemas.microsoft.com/office/drawing/2014/main" id="{16F0462F-FA40-1639-529A-865AAA33CDF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93368" y="2033382"/>
            <a:ext cx="5538327" cy="1827665"/>
          </a:xfrm>
          <a:prstGeom prst="rect">
            <a:avLst/>
          </a:prstGeom>
        </p:spPr>
      </p:pic>
      <p:pic>
        <p:nvPicPr>
          <p:cNvPr id="30" name="Picture 29" descr="A screenshot of a video game&#10;&#10;Description automatically generated with medium confidence">
            <a:extLst>
              <a:ext uri="{FF2B5EF4-FFF2-40B4-BE49-F238E27FC236}">
                <a16:creationId xmlns:a16="http://schemas.microsoft.com/office/drawing/2014/main" id="{E75D8BEC-2453-86B1-96DD-A90F59225968}"/>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502778" y="2033382"/>
            <a:ext cx="5389033" cy="1827665"/>
          </a:xfrm>
          <a:prstGeom prst="rect">
            <a:avLst/>
          </a:prstGeom>
        </p:spPr>
      </p:pic>
    </p:spTree>
    <p:extLst>
      <p:ext uri="{BB962C8B-B14F-4D97-AF65-F5344CB8AC3E}">
        <p14:creationId xmlns:p14="http://schemas.microsoft.com/office/powerpoint/2010/main" val="1606574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B1A8AFE-5E92-B4E1-C820-C461FE185E63}"/>
              </a:ext>
            </a:extLst>
          </p:cNvPr>
          <p:cNvSpPr>
            <a:spLocks noGrp="1"/>
          </p:cNvSpPr>
          <p:nvPr>
            <p:ph type="title"/>
          </p:nvPr>
        </p:nvSpPr>
        <p:spPr/>
        <p:txBody>
          <a:bodyPr>
            <a:noAutofit/>
          </a:bodyPr>
          <a:lstStyle/>
          <a:p>
            <a:pPr algn="ctr"/>
            <a:r>
              <a:rPr lang="en-GB" sz="3600" b="1" dirty="0"/>
              <a:t>Co-production at the heart of nursing – working in partnership with individuals, families and carers </a:t>
            </a:r>
          </a:p>
        </p:txBody>
      </p:sp>
      <p:graphicFrame>
        <p:nvGraphicFramePr>
          <p:cNvPr id="9" name="Content Placeholder 8">
            <a:extLst>
              <a:ext uri="{FF2B5EF4-FFF2-40B4-BE49-F238E27FC236}">
                <a16:creationId xmlns:a16="http://schemas.microsoft.com/office/drawing/2014/main" id="{059D05BA-20C6-9069-7048-6B48DF89EAF1}"/>
              </a:ext>
            </a:extLst>
          </p:cNvPr>
          <p:cNvGraphicFramePr>
            <a:graphicFrameLocks noGrp="1"/>
          </p:cNvGraphicFramePr>
          <p:nvPr>
            <p:ph idx="1"/>
            <p:extLst>
              <p:ext uri="{D42A27DB-BD31-4B8C-83A1-F6EECF244321}">
                <p14:modId xmlns:p14="http://schemas.microsoft.com/office/powerpoint/2010/main" val="833811045"/>
              </p:ext>
            </p:extLst>
          </p:nvPr>
        </p:nvGraphicFramePr>
        <p:xfrm>
          <a:off x="609600" y="2276475"/>
          <a:ext cx="10972800" cy="4105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2776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B2E77-17F9-9DF2-8302-10DCEC43368D}"/>
              </a:ext>
            </a:extLst>
          </p:cNvPr>
          <p:cNvSpPr>
            <a:spLocks noGrp="1"/>
          </p:cNvSpPr>
          <p:nvPr>
            <p:ph type="title"/>
          </p:nvPr>
        </p:nvSpPr>
        <p:spPr/>
        <p:txBody>
          <a:bodyPr>
            <a:normAutofit/>
          </a:bodyPr>
          <a:lstStyle/>
          <a:p>
            <a:r>
              <a:rPr lang="en-GB" dirty="0"/>
              <a:t>	</a:t>
            </a:r>
            <a:r>
              <a:rPr lang="en-GB" b="1" dirty="0"/>
              <a:t>Co-production at the heart of nursing </a:t>
            </a:r>
          </a:p>
        </p:txBody>
      </p:sp>
      <p:sp>
        <p:nvSpPr>
          <p:cNvPr id="3" name="Text Placeholder 2">
            <a:extLst>
              <a:ext uri="{FF2B5EF4-FFF2-40B4-BE49-F238E27FC236}">
                <a16:creationId xmlns:a16="http://schemas.microsoft.com/office/drawing/2014/main" id="{BE5C16BB-7040-D85C-AE3B-57CF0D0908B9}"/>
              </a:ext>
            </a:extLst>
          </p:cNvPr>
          <p:cNvSpPr>
            <a:spLocks noGrp="1"/>
          </p:cNvSpPr>
          <p:nvPr>
            <p:ph type="body" idx="1"/>
          </p:nvPr>
        </p:nvSpPr>
        <p:spPr>
          <a:xfrm>
            <a:off x="609600" y="2204864"/>
            <a:ext cx="5386917" cy="1512168"/>
          </a:xfrm>
        </p:spPr>
        <p:txBody>
          <a:bodyPr/>
          <a:lstStyle/>
          <a:p>
            <a:endParaRPr lang="en-GB" dirty="0"/>
          </a:p>
        </p:txBody>
      </p:sp>
      <p:sp>
        <p:nvSpPr>
          <p:cNvPr id="5" name="Text Placeholder 4">
            <a:extLst>
              <a:ext uri="{FF2B5EF4-FFF2-40B4-BE49-F238E27FC236}">
                <a16:creationId xmlns:a16="http://schemas.microsoft.com/office/drawing/2014/main" id="{7C375FBD-7264-92BD-95B4-89719AD3196F}"/>
              </a:ext>
            </a:extLst>
          </p:cNvPr>
          <p:cNvSpPr>
            <a:spLocks noGrp="1"/>
          </p:cNvSpPr>
          <p:nvPr>
            <p:ph type="body" sz="quarter" idx="3"/>
          </p:nvPr>
        </p:nvSpPr>
        <p:spPr>
          <a:xfrm>
            <a:off x="6193368" y="2204864"/>
            <a:ext cx="5389033" cy="1512168"/>
          </a:xfrm>
        </p:spPr>
        <p:txBody>
          <a:bodyPr/>
          <a:lstStyle/>
          <a:p>
            <a:endParaRPr lang="en-GB" dirty="0"/>
          </a:p>
        </p:txBody>
      </p:sp>
      <p:sp>
        <p:nvSpPr>
          <p:cNvPr id="8" name="Content Placeholder 7">
            <a:extLst>
              <a:ext uri="{FF2B5EF4-FFF2-40B4-BE49-F238E27FC236}">
                <a16:creationId xmlns:a16="http://schemas.microsoft.com/office/drawing/2014/main" id="{EB4E4B80-EA9B-CFEF-4477-942E45857B37}"/>
              </a:ext>
            </a:extLst>
          </p:cNvPr>
          <p:cNvSpPr>
            <a:spLocks noGrp="1"/>
          </p:cNvSpPr>
          <p:nvPr>
            <p:ph sz="half" idx="2"/>
          </p:nvPr>
        </p:nvSpPr>
        <p:spPr>
          <a:xfrm>
            <a:off x="609600" y="3933056"/>
            <a:ext cx="5386917" cy="2520280"/>
          </a:xfrm>
        </p:spPr>
        <p:txBody>
          <a:bodyPr/>
          <a:lstStyle/>
          <a:p>
            <a:r>
              <a:rPr lang="en-GB" dirty="0"/>
              <a:t>Achieve and align the Triangle of Care principles, standards and competencies</a:t>
            </a:r>
          </a:p>
          <a:p>
            <a:r>
              <a:rPr lang="en-GB" dirty="0"/>
              <a:t>Culture of effective working with families </a:t>
            </a:r>
          </a:p>
          <a:p>
            <a:endParaRPr lang="en-GB" dirty="0"/>
          </a:p>
        </p:txBody>
      </p:sp>
      <p:sp>
        <p:nvSpPr>
          <p:cNvPr id="10" name="Content Placeholder 9">
            <a:extLst>
              <a:ext uri="{FF2B5EF4-FFF2-40B4-BE49-F238E27FC236}">
                <a16:creationId xmlns:a16="http://schemas.microsoft.com/office/drawing/2014/main" id="{1BB2F653-D4B7-1C78-38BC-5FF77A120275}"/>
              </a:ext>
            </a:extLst>
          </p:cNvPr>
          <p:cNvSpPr>
            <a:spLocks noGrp="1"/>
          </p:cNvSpPr>
          <p:nvPr>
            <p:ph sz="quarter" idx="4"/>
          </p:nvPr>
        </p:nvSpPr>
        <p:spPr>
          <a:xfrm>
            <a:off x="6193368" y="3933056"/>
            <a:ext cx="5389033" cy="2520280"/>
          </a:xfrm>
        </p:spPr>
        <p:txBody>
          <a:bodyPr/>
          <a:lstStyle/>
          <a:p>
            <a:r>
              <a:rPr lang="en-GB" dirty="0"/>
              <a:t>Co-production as a fundamental of Quality Improvement work </a:t>
            </a:r>
          </a:p>
          <a:p>
            <a:r>
              <a:rPr lang="en-GB" dirty="0"/>
              <a:t>Effective evidenced based family centres skills  training and supervision for nurses at all levels</a:t>
            </a:r>
          </a:p>
        </p:txBody>
      </p:sp>
      <p:pic>
        <p:nvPicPr>
          <p:cNvPr id="12" name="Picture 11" descr="A picture containing text, outdoor&#10;&#10;Description automatically generated">
            <a:extLst>
              <a:ext uri="{FF2B5EF4-FFF2-40B4-BE49-F238E27FC236}">
                <a16:creationId xmlns:a16="http://schemas.microsoft.com/office/drawing/2014/main" id="{065CAE45-AADA-8D64-3DF2-84F8E7D8189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90835" y="2139093"/>
            <a:ext cx="5589149" cy="1685951"/>
          </a:xfrm>
          <a:prstGeom prst="rect">
            <a:avLst/>
          </a:prstGeom>
        </p:spPr>
      </p:pic>
      <p:pic>
        <p:nvPicPr>
          <p:cNvPr id="15" name="Picture 14" descr="Icon&#10;&#10;Description automatically generated">
            <a:extLst>
              <a:ext uri="{FF2B5EF4-FFF2-40B4-BE49-F238E27FC236}">
                <a16:creationId xmlns:a16="http://schemas.microsoft.com/office/drawing/2014/main" id="{7BE4DA91-77EA-7DCE-6636-7AEB6AA184D7}"/>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09599" y="2139093"/>
            <a:ext cx="5383652" cy="1577939"/>
          </a:xfrm>
          <a:prstGeom prst="rect">
            <a:avLst/>
          </a:prstGeom>
        </p:spPr>
      </p:pic>
    </p:spTree>
    <p:extLst>
      <p:ext uri="{BB962C8B-B14F-4D97-AF65-F5344CB8AC3E}">
        <p14:creationId xmlns:p14="http://schemas.microsoft.com/office/powerpoint/2010/main" val="3231986580"/>
      </p:ext>
    </p:extLst>
  </p:cSld>
  <p:clrMapOvr>
    <a:masterClrMapping/>
  </p:clrMapOvr>
</p:sld>
</file>

<file path=ppt/theme/theme1.xml><?xml version="1.0" encoding="utf-8"?>
<a:theme xmlns:a="http://schemas.openxmlformats.org/drawingml/2006/main" name="PowerPoint Template - Light Segoe - hea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F7E7A90334F54A80186535C7BEDA43" ma:contentTypeVersion="2" ma:contentTypeDescription="Create a new document." ma:contentTypeScope="" ma:versionID="4bdf39f0e310660fea462264ae4e6db9">
  <xsd:schema xmlns:xsd="http://www.w3.org/2001/XMLSchema" xmlns:xs="http://www.w3.org/2001/XMLSchema" xmlns:p="http://schemas.microsoft.com/office/2006/metadata/properties" xmlns:ns2="72cdcc1c-2bcf-430e-8fe9-c6902e24f962" targetNamespace="http://schemas.microsoft.com/office/2006/metadata/properties" ma:root="true" ma:fieldsID="6dbd16cf1c68a0fe6015a3dd831bcfcd" ns2:_="">
    <xsd:import namespace="72cdcc1c-2bcf-430e-8fe9-c6902e24f96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cdcc1c-2bcf-430e-8fe9-c6902e24f9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EF7433B7-15EA-499A-BA08-3B4ADC637E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cdcc1c-2bcf-430e-8fe9-c6902e24f9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8296A3-71EE-4EA0-BC4D-AB6A181C99F4}">
  <ds:schemaRefs>
    <ds:schemaRef ds:uri="http://schemas.microsoft.com/sharepoint/v3/contenttype/forms"/>
  </ds:schemaRefs>
</ds:datastoreItem>
</file>

<file path=customXml/itemProps3.xml><?xml version="1.0" encoding="utf-8"?>
<ds:datastoreItem xmlns:ds="http://schemas.openxmlformats.org/officeDocument/2006/customXml" ds:itemID="{9D2E9F4C-A4B6-4581-86B4-59A1AFF19BC1}">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72cdcc1c-2bcf-430e-8fe9-c6902e24f96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33492</TotalTime>
  <Words>975</Words>
  <Application>Microsoft Office PowerPoint</Application>
  <PresentationFormat>Widescreen</PresentationFormat>
  <Paragraphs>89</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Segoe UI</vt:lpstr>
      <vt:lpstr>Segoe UI Light</vt:lpstr>
      <vt:lpstr>Segoe UI Semibold</vt:lpstr>
      <vt:lpstr>Source Sans Pro</vt:lpstr>
      <vt:lpstr>PowerPoint Template - Light Segoe - head</vt:lpstr>
      <vt:lpstr>    Trust Board   </vt:lpstr>
      <vt:lpstr>Background:</vt:lpstr>
      <vt:lpstr>Ambition: </vt:lpstr>
      <vt:lpstr>Mission statement </vt:lpstr>
      <vt:lpstr>Themes developed from consultation over 12 months:</vt:lpstr>
      <vt:lpstr>          The Value of Nursing: Pride, Professionalism, nursing as a safety critical profession </vt:lpstr>
      <vt:lpstr>   Value of Nursing</vt:lpstr>
      <vt:lpstr>Co-production at the heart of nursing – working in partnership with individuals, families and carers </vt:lpstr>
      <vt:lpstr> Co-production at the heart of nursing </vt:lpstr>
      <vt:lpstr>Valuing and Supporting the workforce</vt:lpstr>
      <vt:lpstr> Valuing and Supporting the Workforce </vt:lpstr>
      <vt:lpstr>Sustainable and adaptable workforce</vt:lpstr>
      <vt:lpstr> Sustainable and adaptable workforce </vt:lpstr>
      <vt:lpstr>Using research and data to underpin evidenced-based care</vt:lpstr>
      <vt:lpstr> Using Research and data to underpin practice </vt:lpstr>
    </vt:vector>
  </TitlesOfParts>
  <Company>Oxford Health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Parker Carmel (RNU) Oxford Health</dc:creator>
  <cp:lastModifiedBy>Crofts Marie (RNU) Oxford Health</cp:lastModifiedBy>
  <cp:revision>184</cp:revision>
  <cp:lastPrinted>2022-05-10T14:09:55Z</cp:lastPrinted>
  <dcterms:created xsi:type="dcterms:W3CDTF">2017-06-19T12:30:31Z</dcterms:created>
  <dcterms:modified xsi:type="dcterms:W3CDTF">2023-01-20T19:20:07Z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0x0101002DF7E7A90334F54A80186535C7BEDA43</vt:lpwstr>
  </property>
</Properties>
</file>