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2" r:id="rId5"/>
    <p:sldId id="256" r:id="rId6"/>
    <p:sldId id="257" r:id="rId7"/>
    <p:sldId id="258" r:id="rId8"/>
    <p:sldId id="263" r:id="rId9"/>
    <p:sldId id="264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B8DD0E-7261-4C57-A9F5-BC46FFDD9ECE}" v="4" dt="2023-06-10T08:36:11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Gill" userId="1ec710fc-bc02-4756-a5d4-a30f33d9f109" providerId="ADAL" clId="{23B8DD0E-7261-4C57-A9F5-BC46FFDD9ECE}"/>
    <pc:docChg chg="modSld">
      <pc:chgData name="Nicola Gill" userId="1ec710fc-bc02-4756-a5d4-a30f33d9f109" providerId="ADAL" clId="{23B8DD0E-7261-4C57-A9F5-BC46FFDD9ECE}" dt="2023-06-10T08:36:16.282" v="9" actId="1076"/>
      <pc:docMkLst>
        <pc:docMk/>
      </pc:docMkLst>
      <pc:sldChg chg="addSp modSp mod">
        <pc:chgData name="Nicola Gill" userId="1ec710fc-bc02-4756-a5d4-a30f33d9f109" providerId="ADAL" clId="{23B8DD0E-7261-4C57-A9F5-BC46FFDD9ECE}" dt="2023-06-10T08:35:13.037" v="5" actId="1076"/>
        <pc:sldMkLst>
          <pc:docMk/>
          <pc:sldMk cId="1681988923" sldId="263"/>
        </pc:sldMkLst>
        <pc:picChg chg="add mod">
          <ac:chgData name="Nicola Gill" userId="1ec710fc-bc02-4756-a5d4-a30f33d9f109" providerId="ADAL" clId="{23B8DD0E-7261-4C57-A9F5-BC46FFDD9ECE}" dt="2023-06-10T08:34:59.198" v="3" actId="14100"/>
          <ac:picMkLst>
            <pc:docMk/>
            <pc:sldMk cId="1681988923" sldId="263"/>
            <ac:picMk id="4" creationId="{40CC3A72-C5D4-72BE-038D-5AF85C9DFFA2}"/>
          </ac:picMkLst>
        </pc:picChg>
        <pc:picChg chg="add mod">
          <ac:chgData name="Nicola Gill" userId="1ec710fc-bc02-4756-a5d4-a30f33d9f109" providerId="ADAL" clId="{23B8DD0E-7261-4C57-A9F5-BC46FFDD9ECE}" dt="2023-06-10T08:35:13.037" v="5" actId="1076"/>
          <ac:picMkLst>
            <pc:docMk/>
            <pc:sldMk cId="1681988923" sldId="263"/>
            <ac:picMk id="7" creationId="{4C2CCAB9-2FCC-4BB0-2D8C-120C42C5D6CE}"/>
          </ac:picMkLst>
        </pc:picChg>
      </pc:sldChg>
      <pc:sldChg chg="addSp modSp mod">
        <pc:chgData name="Nicola Gill" userId="1ec710fc-bc02-4756-a5d4-a30f33d9f109" providerId="ADAL" clId="{23B8DD0E-7261-4C57-A9F5-BC46FFDD9ECE}" dt="2023-06-10T08:36:16.282" v="9" actId="1076"/>
        <pc:sldMkLst>
          <pc:docMk/>
          <pc:sldMk cId="1766407307" sldId="264"/>
        </pc:sldMkLst>
        <pc:picChg chg="add mod">
          <ac:chgData name="Nicola Gill" userId="1ec710fc-bc02-4756-a5d4-a30f33d9f109" providerId="ADAL" clId="{23B8DD0E-7261-4C57-A9F5-BC46FFDD9ECE}" dt="2023-06-10T08:35:56.419" v="7" actId="1076"/>
          <ac:picMkLst>
            <pc:docMk/>
            <pc:sldMk cId="1766407307" sldId="264"/>
            <ac:picMk id="6" creationId="{F3878EEC-A068-EFDA-75F5-852DFBA0B835}"/>
          </ac:picMkLst>
        </pc:picChg>
        <pc:picChg chg="add mod">
          <ac:chgData name="Nicola Gill" userId="1ec710fc-bc02-4756-a5d4-a30f33d9f109" providerId="ADAL" clId="{23B8DD0E-7261-4C57-A9F5-BC46FFDD9ECE}" dt="2023-06-10T08:36:16.282" v="9" actId="1076"/>
          <ac:picMkLst>
            <pc:docMk/>
            <pc:sldMk cId="1766407307" sldId="264"/>
            <ac:picMk id="9" creationId="{62A010E5-B752-2B61-670C-2A7FB0DE69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67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2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028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89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2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5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50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5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45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40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4B1F-AB39-42EB-8532-8C8F188F2D43}" type="datetimeFigureOut">
              <a:rPr lang="en-GB" smtClean="0"/>
              <a:t>10/06/2023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3A290-BE80-485B-A215-886F2A28ED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594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jp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g"/><Relationship Id="rId7" Type="http://schemas.openxmlformats.org/officeDocument/2006/relationships/image" Target="../media/image9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8C22-D4E4-450D-975F-076B31A22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2102" y="2297170"/>
            <a:ext cx="7025898" cy="1336779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General Meeting of Council of Governors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324B17-D14F-4760-A457-0349C409B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9524" y="4082486"/>
            <a:ext cx="6328475" cy="1655762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Easy Read Agenda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2BF0E3-1FA3-486A-960A-40E05D96B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191" y="679342"/>
            <a:ext cx="2206756" cy="1447803"/>
          </a:xfrm>
          <a:prstGeom prst="rect">
            <a:avLst/>
          </a:prstGeom>
        </p:spPr>
      </p:pic>
      <p:pic>
        <p:nvPicPr>
          <p:cNvPr id="7" name="Picture 6" descr="A person standing in front of a computer&#10;&#10;Description automatically generated">
            <a:extLst>
              <a:ext uri="{FF2B5EF4-FFF2-40B4-BE49-F238E27FC236}">
                <a16:creationId xmlns:a16="http://schemas.microsoft.com/office/drawing/2014/main" id="{7BB6DDB2-C4C6-4FCC-ABAB-18822A9B2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24" y="2127145"/>
            <a:ext cx="1336778" cy="1336778"/>
          </a:xfrm>
          <a:prstGeom prst="rect">
            <a:avLst/>
          </a:prstGeom>
        </p:spPr>
      </p:pic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D522FBE5-D922-4849-A8EF-8EBDB8A25A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713" y="3823347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9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CE2242-07C8-4F20-9729-1A2D4262B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507220"/>
              </p:ext>
            </p:extLst>
          </p:nvPr>
        </p:nvGraphicFramePr>
        <p:xfrm>
          <a:off x="1045029" y="767940"/>
          <a:ext cx="10034649" cy="4415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181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6080167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32313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Agenda item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is</a:t>
                      </a:r>
                    </a:p>
                    <a:p>
                      <a:pPr algn="r"/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Speaking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en-GB" sz="18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June 2023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5.30pm -7.30pm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Virtual meeting on Microsoft Teams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02470331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Introductions and welcome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88369790"/>
                  </a:ext>
                </a:extLst>
              </a:tr>
            </a:tbl>
          </a:graphicData>
        </a:graphic>
      </p:graphicFrame>
      <p:sp>
        <p:nvSpPr>
          <p:cNvPr id="17" name="Arrow: Right 16">
            <a:extLst>
              <a:ext uri="{FF2B5EF4-FFF2-40B4-BE49-F238E27FC236}">
                <a16:creationId xmlns:a16="http://schemas.microsoft.com/office/drawing/2014/main" id="{650E6DEC-312B-4351-AAA8-946665A0B605}"/>
              </a:ext>
            </a:extLst>
          </p:cNvPr>
          <p:cNvSpPr/>
          <p:nvPr/>
        </p:nvSpPr>
        <p:spPr>
          <a:xfrm flipV="1">
            <a:off x="1847690" y="2370289"/>
            <a:ext cx="300095" cy="209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013"/>
          </a:p>
        </p:txBody>
      </p:sp>
      <p:pic>
        <p:nvPicPr>
          <p:cNvPr id="24" name="Picture 23" descr="A close up of a person&#10;&#10;Description automatically generated">
            <a:extLst>
              <a:ext uri="{FF2B5EF4-FFF2-40B4-BE49-F238E27FC236}">
                <a16:creationId xmlns:a16="http://schemas.microsoft.com/office/drawing/2014/main" id="{8AFC1A4C-26C6-499E-A00A-81CCF9C7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67" y="909364"/>
            <a:ext cx="582929" cy="582929"/>
          </a:xfrm>
          <a:prstGeom prst="rect">
            <a:avLst/>
          </a:prstGeom>
        </p:spPr>
      </p:pic>
      <p:pic>
        <p:nvPicPr>
          <p:cNvPr id="26" name="Picture 25" descr="A crowd of people&#10;&#10;Description automatically generated">
            <a:extLst>
              <a:ext uri="{FF2B5EF4-FFF2-40B4-BE49-F238E27FC236}">
                <a16:creationId xmlns:a16="http://schemas.microsoft.com/office/drawing/2014/main" id="{31CD5BCC-FD47-419A-80F9-84D0B2B78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67" y="918645"/>
            <a:ext cx="487681" cy="4876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CF7476-D88A-42CB-99B6-4AC6D3D0E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676" y="4097450"/>
            <a:ext cx="1034844" cy="103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651386-93B4-CEF2-54F6-A9C9E2495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845" y="2132149"/>
            <a:ext cx="619125" cy="619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6FDDAF-D8F7-33CC-AA10-72140417FD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0418" y="2817201"/>
            <a:ext cx="1095361" cy="1095361"/>
          </a:xfrm>
          <a:prstGeom prst="rect">
            <a:avLst/>
          </a:prstGeom>
        </p:spPr>
      </p:pic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8D8DEF7E-4F50-F38F-1153-455D4FE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67" y="4362915"/>
            <a:ext cx="769379" cy="769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BE38D6-AF49-A9D2-87E5-6E83EAEC0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2780" y="1644467"/>
            <a:ext cx="487681" cy="4876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EA450C-259D-FA0E-B118-26C6E4E71D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7948" y="4514228"/>
            <a:ext cx="595838" cy="5958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B13C38-766A-8BFD-972C-461BDD48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8314" y="1633696"/>
            <a:ext cx="492458" cy="4924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58953-CF4D-6508-08D4-373B401AC5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2055" y="2130009"/>
            <a:ext cx="619124" cy="61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A2B9E55-411F-4F76-B7B0-7408ED9E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36" y="960137"/>
            <a:ext cx="1034843" cy="1034843"/>
          </a:xfrm>
          <a:prstGeom prst="rect">
            <a:avLst/>
          </a:prstGeom>
        </p:spPr>
      </p:pic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7DFBFED-1FEC-4093-88A5-869673258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354537"/>
              </p:ext>
            </p:extLst>
          </p:nvPr>
        </p:nvGraphicFramePr>
        <p:xfrm>
          <a:off x="914400" y="767419"/>
          <a:ext cx="10094026" cy="3914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0900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5493676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2719450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5642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Apologies from people not able to be at the meeting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Check that there are enough people at the meeting to make decisions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Declaration of interests 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Patient Story- Community\Nutrition and Dietetics Service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Marie Croft</a:t>
                      </a: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/Nicole Robinson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3988369790"/>
                  </a:ext>
                </a:extLst>
              </a:tr>
            </a:tbl>
          </a:graphicData>
        </a:graphic>
      </p:graphicFrame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B06BC138-4810-4DB6-BB09-7005F0F6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769" y="1567197"/>
            <a:ext cx="241932" cy="241932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97E2AE76-9045-4B15-9259-FEE2CDF0B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85" y="1326840"/>
            <a:ext cx="241932" cy="241932"/>
          </a:xfrm>
          <a:prstGeom prst="rect">
            <a:avLst/>
          </a:prstGeom>
        </p:spPr>
      </p:pic>
      <p:pic>
        <p:nvPicPr>
          <p:cNvPr id="14" name="Picture 13" descr="A picture containing person&#10;&#10;Description automatically generated">
            <a:extLst>
              <a:ext uri="{FF2B5EF4-FFF2-40B4-BE49-F238E27FC236}">
                <a16:creationId xmlns:a16="http://schemas.microsoft.com/office/drawing/2014/main" id="{950BF113-7F6B-D3EB-C1FF-A0E842092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44" y="1382473"/>
            <a:ext cx="769379" cy="769379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A1235320-0712-C54E-547D-A6A2A1AE6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944" y="2499290"/>
            <a:ext cx="719168" cy="719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9E85E3-7A85-6DE2-199D-BBE9004196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326" y="2183614"/>
            <a:ext cx="1034844" cy="10348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C2CB8C9-53C3-64BB-E804-3523328AD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2660" y="3868437"/>
            <a:ext cx="684883" cy="6848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183857-F717-363C-DCA4-02288905E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251" y="319427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8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429558FA-341E-4EF5-B0DF-0299D1EE90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609545"/>
              </p:ext>
            </p:extLst>
          </p:nvPr>
        </p:nvGraphicFramePr>
        <p:xfrm>
          <a:off x="1183277" y="573643"/>
          <a:ext cx="10034649" cy="4543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181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6080167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832313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5.Minutes of meeting on 15</a:t>
                      </a:r>
                      <a:r>
                        <a:rPr lang="en-GB" sz="18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March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Matters arising from Minutes of last meeting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 </a:t>
                      </a:r>
                    </a:p>
                    <a:p>
                      <a:pPr algn="l"/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  <a:tr h="106797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Update Report from Chair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Approval of Interim Chief Executive Officer</a:t>
                      </a: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434289836"/>
                  </a:ext>
                </a:extLst>
              </a:tr>
              <a:tr h="1285875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Non Executive Director Update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Rick Trainor - reflections of a Non-Executive Director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02470331"/>
                  </a:ext>
                </a:extLst>
              </a:tr>
            </a:tbl>
          </a:graphicData>
        </a:graphic>
      </p:graphicFrame>
      <p:pic>
        <p:nvPicPr>
          <p:cNvPr id="14" name="Picture 13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A2E1E140-3B15-4B28-B52E-48E501B24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209" y="2255556"/>
            <a:ext cx="762000" cy="76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4B9B71-DCA9-45C8-97A4-122235CC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917" y="2161721"/>
            <a:ext cx="762000" cy="762000"/>
          </a:xfrm>
          <a:prstGeom prst="rect">
            <a:avLst/>
          </a:prstGeom>
        </p:spPr>
      </p:pic>
      <p:pic>
        <p:nvPicPr>
          <p:cNvPr id="12" name="Picture 11" descr="A picture containing person&#10;&#10;Description automatically generated">
            <a:extLst>
              <a:ext uri="{FF2B5EF4-FFF2-40B4-BE49-F238E27FC236}">
                <a16:creationId xmlns:a16="http://schemas.microsoft.com/office/drawing/2014/main" id="{C6E2A42C-F5B1-DB20-1C61-307450D85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82" y="1151076"/>
            <a:ext cx="769379" cy="769379"/>
          </a:xfrm>
          <a:prstGeom prst="rect">
            <a:avLst/>
          </a:prstGeom>
        </p:spPr>
      </p:pic>
      <p:pic>
        <p:nvPicPr>
          <p:cNvPr id="5" name="Picture 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F42D458F-C688-6B43-96DF-A5F501044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26" y="3322993"/>
            <a:ext cx="1222574" cy="1222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6BB32C-C7FB-8D8E-E7DB-21C732C5D4BA}"/>
              </a:ext>
            </a:extLst>
          </p:cNvPr>
          <p:cNvSpPr txBox="1"/>
          <p:nvPr/>
        </p:nvSpPr>
        <p:spPr>
          <a:xfrm>
            <a:off x="9298274" y="3730130"/>
            <a:ext cx="134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Rick Trainor</a:t>
            </a:r>
          </a:p>
        </p:txBody>
      </p:sp>
      <p:pic>
        <p:nvPicPr>
          <p:cNvPr id="9" name="Picture 8" descr="A picture containing person&#10;&#10;Description automatically generated">
            <a:extLst>
              <a:ext uri="{FF2B5EF4-FFF2-40B4-BE49-F238E27FC236}">
                <a16:creationId xmlns:a16="http://schemas.microsoft.com/office/drawing/2014/main" id="{FD375AD6-65E1-94F3-0A4A-1BA70C37EB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381" y="2313390"/>
            <a:ext cx="769379" cy="7693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D72B0D-D906-E92B-18C4-AFC82A8B9C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5907" y="4423600"/>
            <a:ext cx="646331" cy="6463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E8F8E3-A643-E735-7E1D-D4B291EE02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1730" y="805465"/>
            <a:ext cx="1018479" cy="10184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422AC6-253E-ADC6-4BE9-89129DA811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085" y="1066049"/>
            <a:ext cx="537015" cy="53701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202512-DA9A-43C1-D9F8-E619CEC10F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7953" y="1266170"/>
            <a:ext cx="654285" cy="6542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CBAFB1-EC0D-91A3-C6DF-FF11C4EF29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46313" y="2415854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76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93EDC17-4A66-8D77-DD8C-C768A4205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822232"/>
              </p:ext>
            </p:extLst>
          </p:nvPr>
        </p:nvGraphicFramePr>
        <p:xfrm>
          <a:off x="1473859" y="1555294"/>
          <a:ext cx="8877466" cy="47576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38950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Update Report from Chief Executive Officer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5714"/>
                  </a:ext>
                </a:extLst>
              </a:tr>
              <a:tr h="14138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 Update Report from Lead Governor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Mike Hobbs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8807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 Governor Planning</a:t>
                      </a:r>
                    </a:p>
                    <a:p>
                      <a:endParaRPr lang="en-GB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Discussion to help plan the July Council of Governors development session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10" name="Picture 9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2F3A31DB-B39C-2D3E-4AC8-B73829AC8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9" y="1836971"/>
            <a:ext cx="76200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98F2CE-48DF-812A-5F9B-E6A2B4659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99" y="1656558"/>
            <a:ext cx="762000" cy="762000"/>
          </a:xfrm>
          <a:prstGeom prst="rect">
            <a:avLst/>
          </a:prstGeom>
        </p:spPr>
      </p:pic>
      <p:pic>
        <p:nvPicPr>
          <p:cNvPr id="6" name="Picture 5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453A4880-C92C-9070-D2C1-59AB535E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99" y="3153026"/>
            <a:ext cx="762000" cy="76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62C389-2D30-D66C-D0BC-F13D41B38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99" y="3048000"/>
            <a:ext cx="762000" cy="76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9E2C38-A493-9851-A7A9-624BD5523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899" y="4601728"/>
            <a:ext cx="1524000" cy="152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244EF4D-5A52-5A29-2EE1-CA6C959D6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4788" y="3640303"/>
            <a:ext cx="762000" cy="762000"/>
          </a:xfrm>
          <a:prstGeom prst="rect">
            <a:avLst/>
          </a:prstGeom>
        </p:spPr>
      </p:pic>
      <p:pic>
        <p:nvPicPr>
          <p:cNvPr id="21" name="Picture 20" descr="A picture containing human face, person, smile, forehead&#10;&#10;Description automatically generated">
            <a:extLst>
              <a:ext uri="{FF2B5EF4-FFF2-40B4-BE49-F238E27FC236}">
                <a16:creationId xmlns:a16="http://schemas.microsoft.com/office/drawing/2014/main" id="{C935F866-F521-9E30-9D91-38C3047E1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788" y="2217971"/>
            <a:ext cx="762000" cy="762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EA7E279-123A-F039-EB1F-19CEF359B108}"/>
              </a:ext>
            </a:extLst>
          </p:cNvPr>
          <p:cNvSpPr txBox="1"/>
          <p:nvPr/>
        </p:nvSpPr>
        <p:spPr>
          <a:xfrm>
            <a:off x="8060787" y="1575893"/>
            <a:ext cx="2290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Chief Executive Officer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FD7A86-36D1-5E6D-F623-093D19EA3FE7}"/>
              </a:ext>
            </a:extLst>
          </p:cNvPr>
          <p:cNvSpPr txBox="1"/>
          <p:nvPr/>
        </p:nvSpPr>
        <p:spPr>
          <a:xfrm>
            <a:off x="8060788" y="4596230"/>
            <a:ext cx="211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Deputy Director of Corporate Affairs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C3A72-C5D4-72BE-038D-5AF85C9DF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4788" y="2199236"/>
            <a:ext cx="771873" cy="771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2CCAB9-2FCC-4BB0-2D8C-120C42C5D6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788" y="5441916"/>
            <a:ext cx="761999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8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C5D07E-B3AB-32F6-D030-FD24DACD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07" y="3063988"/>
            <a:ext cx="1524000" cy="1524000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83662B0-8256-DC02-3D96-EFC0B005A8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15404"/>
              </p:ext>
            </p:extLst>
          </p:nvPr>
        </p:nvGraphicFramePr>
        <p:xfrm>
          <a:off x="1366749" y="1065007"/>
          <a:ext cx="8877466" cy="4750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5049">
                  <a:extLst>
                    <a:ext uri="{9D8B030D-6E8A-4147-A177-3AD203B41FA5}">
                      <a16:colId xmlns:a16="http://schemas.microsoft.com/office/drawing/2014/main" val="4043051570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3625935884"/>
                    </a:ext>
                  </a:extLst>
                </a:gridCol>
                <a:gridCol w="2334162">
                  <a:extLst>
                    <a:ext uri="{9D8B030D-6E8A-4147-A177-3AD203B41FA5}">
                      <a16:colId xmlns:a16="http://schemas.microsoft.com/office/drawing/2014/main" val="355713875"/>
                    </a:ext>
                  </a:extLst>
                </a:gridCol>
              </a:tblGrid>
              <a:tr h="1920651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 Governor Questions and Answers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and Adolescent Mental Health services waiting times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Edenfield Learning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372426"/>
                  </a:ext>
                </a:extLst>
              </a:tr>
              <a:tr h="150868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 Patient Safety Incident Response Framework Presentation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Jane Kershaw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144371"/>
                  </a:ext>
                </a:extLst>
              </a:tr>
              <a:tr h="13206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 Questions from the public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Chair </a:t>
                      </a:r>
                    </a:p>
                    <a:p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329344"/>
                  </a:ext>
                </a:extLst>
              </a:tr>
            </a:tbl>
          </a:graphicData>
        </a:graphic>
      </p:graphicFrame>
      <p:pic>
        <p:nvPicPr>
          <p:cNvPr id="3" name="Picture 2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CA988DA9-AFBA-2949-927B-29ADC3D868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64" y="2333200"/>
            <a:ext cx="612870" cy="612870"/>
          </a:xfrm>
          <a:prstGeom prst="rect">
            <a:avLst/>
          </a:prstGeom>
        </p:spPr>
      </p:pic>
      <p:pic>
        <p:nvPicPr>
          <p:cNvPr id="8" name="Picture 7" descr="A person wearing glasses and a suit&#10;&#10;Description automatically generated with low confidence">
            <a:extLst>
              <a:ext uri="{FF2B5EF4-FFF2-40B4-BE49-F238E27FC236}">
                <a16:creationId xmlns:a16="http://schemas.microsoft.com/office/drawing/2014/main" id="{0EBEDE20-42EA-69CB-C846-4DAFD4414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09" y="1371099"/>
            <a:ext cx="656009" cy="6560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8A2AFD-3DED-3D9D-6E48-9090BA970F87}"/>
              </a:ext>
            </a:extLst>
          </p:cNvPr>
          <p:cNvSpPr txBox="1"/>
          <p:nvPr/>
        </p:nvSpPr>
        <p:spPr>
          <a:xfrm>
            <a:off x="7872293" y="1060029"/>
            <a:ext cx="2101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Grant Macdonald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6D0AA-82EC-9CE7-0BE1-02E748811E31}"/>
              </a:ext>
            </a:extLst>
          </p:cNvPr>
          <p:cNvSpPr txBox="1"/>
          <p:nvPr/>
        </p:nvSpPr>
        <p:spPr>
          <a:xfrm>
            <a:off x="7888766" y="2035575"/>
            <a:ext cx="195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Marie Crofts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ADA198F-DFC5-AC66-E437-EF82C0826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567" y="4662643"/>
            <a:ext cx="1152378" cy="11523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0E12AB-EE65-0A64-D060-3F9D50287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407" y="1619168"/>
            <a:ext cx="1152378" cy="11523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7ECC3AF-0C70-2462-B066-0B75AF75B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2215" y="4938914"/>
            <a:ext cx="762000" cy="762000"/>
          </a:xfrm>
          <a:prstGeom prst="rect">
            <a:avLst/>
          </a:prstGeom>
        </p:spPr>
      </p:pic>
      <p:pic>
        <p:nvPicPr>
          <p:cNvPr id="24" name="Picture 23" descr="A picture containing person&#10;&#10;Description automatically generated">
            <a:extLst>
              <a:ext uri="{FF2B5EF4-FFF2-40B4-BE49-F238E27FC236}">
                <a16:creationId xmlns:a16="http://schemas.microsoft.com/office/drawing/2014/main" id="{971FFB98-36FF-36E3-5DD4-10F25ADDE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301" y="4931535"/>
            <a:ext cx="769379" cy="769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E238F-FDD0-7635-EED1-A5E54E7F5E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0969" y="3231886"/>
            <a:ext cx="624844" cy="624844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20646020-6A35-E366-B697-9E196B118F93}"/>
              </a:ext>
            </a:extLst>
          </p:cNvPr>
          <p:cNvSpPr/>
          <p:nvPr/>
        </p:nvSpPr>
        <p:spPr>
          <a:xfrm rot="1718253">
            <a:off x="1602414" y="3476461"/>
            <a:ext cx="253218" cy="431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414933-2DB7-213B-2B8A-3742A3AD46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4455" y="3836750"/>
            <a:ext cx="633664" cy="633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878EEC-A068-EFDA-75F5-852DFBA0B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60713" y="2184070"/>
            <a:ext cx="762000" cy="76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010E5-B752-2B61-670C-2A7FB0DE69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60713" y="363575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07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F288AEF-9514-41BF-9E10-3D84882F8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76171"/>
              </p:ext>
            </p:extLst>
          </p:nvPr>
        </p:nvGraphicFramePr>
        <p:xfrm>
          <a:off x="1045029" y="396215"/>
          <a:ext cx="10034649" cy="4217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8181">
                  <a:extLst>
                    <a:ext uri="{9D8B030D-6E8A-4147-A177-3AD203B41FA5}">
                      <a16:colId xmlns:a16="http://schemas.microsoft.com/office/drawing/2014/main" val="2401174263"/>
                    </a:ext>
                  </a:extLst>
                </a:gridCol>
                <a:gridCol w="6080167">
                  <a:extLst>
                    <a:ext uri="{9D8B030D-6E8A-4147-A177-3AD203B41FA5}">
                      <a16:colId xmlns:a16="http://schemas.microsoft.com/office/drawing/2014/main" val="4037689919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3284326109"/>
                    </a:ext>
                  </a:extLst>
                </a:gridCol>
              </a:tblGrid>
              <a:tr h="1037801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 Close of meeting 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Chair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770707339"/>
                  </a:ext>
                </a:extLst>
              </a:tr>
              <a:tr h="2524798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Dates of next meetings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Council of Governors Development session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Council of Governors meeting 14</a:t>
                      </a:r>
                      <a:r>
                        <a:rPr lang="en-GB" sz="18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September </a:t>
                      </a: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en-GB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676941358"/>
                  </a:ext>
                </a:extLst>
              </a:tr>
            </a:tbl>
          </a:graphicData>
        </a:graphic>
      </p:graphicFrame>
      <p:pic>
        <p:nvPicPr>
          <p:cNvPr id="12" name="Picture 11" descr="A person that is standing in the dark&#10;&#10;Description automatically generated">
            <a:extLst>
              <a:ext uri="{FF2B5EF4-FFF2-40B4-BE49-F238E27FC236}">
                <a16:creationId xmlns:a16="http://schemas.microsoft.com/office/drawing/2014/main" id="{8C3888B0-41C1-49C7-8DBE-B4EEB4771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561" y="427773"/>
            <a:ext cx="1034843" cy="1034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FC4428-E9A4-4676-899A-49223B126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65" y="1943936"/>
            <a:ext cx="1034843" cy="1034843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90C6C64B-18FD-0653-0BC1-DD78C1845D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047" y="714104"/>
            <a:ext cx="748512" cy="7485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A65392-CE03-ABD8-3772-34B40388A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914" y="2141721"/>
            <a:ext cx="726660" cy="7266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8BBAE4-32EE-1C9E-D61C-A07B8E74F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7914" y="3183175"/>
            <a:ext cx="726660" cy="7266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0D91FB-DCB7-E1B2-7670-964B473BCA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1694" y="714105"/>
            <a:ext cx="748511" cy="7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73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983754C12A534486FAF6E4B0F19A7B" ma:contentTypeVersion="13" ma:contentTypeDescription="Create a new document." ma:contentTypeScope="" ma:versionID="e2eee2629535ed82ceb4dd15c8befd9c">
  <xsd:schema xmlns:xsd="http://www.w3.org/2001/XMLSchema" xmlns:xs="http://www.w3.org/2001/XMLSchema" xmlns:p="http://schemas.microsoft.com/office/2006/metadata/properties" xmlns:ns3="a1600116-b72d-43b1-9bab-9ab5708105a8" xmlns:ns4="9f1d8c2d-0f98-4249-a07f-1e885ae191a1" targetNamespace="http://schemas.microsoft.com/office/2006/metadata/properties" ma:root="true" ma:fieldsID="f4c722d599999e163006f20ca758eb7b" ns3:_="" ns4:_="">
    <xsd:import namespace="a1600116-b72d-43b1-9bab-9ab5708105a8"/>
    <xsd:import namespace="9f1d8c2d-0f98-4249-a07f-1e885ae191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600116-b72d-43b1-9bab-9ab5708105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d8c2d-0f98-4249-a07f-1e885ae191a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A9AE1B-9BD0-486D-B1CC-7C8CCBBDF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600116-b72d-43b1-9bab-9ab5708105a8"/>
    <ds:schemaRef ds:uri="9f1d8c2d-0f98-4249-a07f-1e885ae19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C28AEC-02B6-45B4-AC6F-F401625E3F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CF0CAF-06DA-435B-A060-37667120C8DE}">
  <ds:schemaRefs>
    <ds:schemaRef ds:uri="a1600116-b72d-43b1-9bab-9ab5708105a8"/>
    <ds:schemaRef ds:uri="http://purl.org/dc/elements/1.1/"/>
    <ds:schemaRef ds:uri="http://schemas.microsoft.com/office/2006/metadata/properties"/>
    <ds:schemaRef ds:uri="9f1d8c2d-0f98-4249-a07f-1e885ae191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2437</TotalTime>
  <Words>221</Words>
  <Application>Microsoft Office PowerPoint</Application>
  <PresentationFormat>Widescreen</PresentationFormat>
  <Paragraphs>81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General Meeting of Council of Governors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 Rachel (RNU) Oxford Health</dc:creator>
  <cp:lastModifiedBy>Nicola Gill</cp:lastModifiedBy>
  <cp:revision>27</cp:revision>
  <dcterms:created xsi:type="dcterms:W3CDTF">2020-09-10T08:32:27Z</dcterms:created>
  <dcterms:modified xsi:type="dcterms:W3CDTF">2023-06-10T08:36:17Z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0x010100A5983754C12A534486FAF6E4B0F19A7B</vt:lpwstr>
  </property>
</Properties>
</file>