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2" r:id="rId5"/>
    <p:sldId id="271" r:id="rId6"/>
    <p:sldId id="257" r:id="rId7"/>
    <p:sldId id="258" r:id="rId8"/>
    <p:sldId id="263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86356" autoAdjust="0"/>
  </p:normalViewPr>
  <p:slideViewPr>
    <p:cSldViewPr snapToGrid="0">
      <p:cViewPr varScale="1">
        <p:scale>
          <a:sx n="93" d="100"/>
          <a:sy n="93" d="100"/>
        </p:scale>
        <p:origin x="10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Nicola (RNU) Oxford Health" userId="1ec710fc-bc02-4756-a5d4-a30f33d9f109" providerId="ADAL" clId="{21315103-8595-4DD4-AA74-178E0063D949}"/>
    <pc:docChg chg="custSel modSld">
      <pc:chgData name="Gill Nicola (RNU) Oxford Health" userId="1ec710fc-bc02-4756-a5d4-a30f33d9f109" providerId="ADAL" clId="{21315103-8595-4DD4-AA74-178E0063D949}" dt="2024-11-28T12:47:09.058" v="326" actId="14100"/>
      <pc:docMkLst>
        <pc:docMk/>
      </pc:docMkLst>
      <pc:sldChg chg="modSp mod">
        <pc:chgData name="Gill Nicola (RNU) Oxford Health" userId="1ec710fc-bc02-4756-a5d4-a30f33d9f109" providerId="ADAL" clId="{21315103-8595-4DD4-AA74-178E0063D949}" dt="2024-11-28T12:41:05.423" v="18" actId="20577"/>
        <pc:sldMkLst>
          <pc:docMk/>
          <pc:sldMk cId="852638532" sldId="257"/>
        </pc:sldMkLst>
        <pc:graphicFrameChg chg="modGraphic">
          <ac:chgData name="Gill Nicola (RNU) Oxford Health" userId="1ec710fc-bc02-4756-a5d4-a30f33d9f109" providerId="ADAL" clId="{21315103-8595-4DD4-AA74-178E0063D949}" dt="2024-11-28T12:41:05.423" v="18" actId="20577"/>
          <ac:graphicFrameMkLst>
            <pc:docMk/>
            <pc:sldMk cId="852638532" sldId="257"/>
            <ac:graphicFrameMk id="2" creationId="{47DFBFED-1FEC-4093-88A5-8696732586E0}"/>
          </ac:graphicFrameMkLst>
        </pc:graphicFrameChg>
      </pc:sldChg>
      <pc:sldChg chg="modSp mod">
        <pc:chgData name="Gill Nicola (RNU) Oxford Health" userId="1ec710fc-bc02-4756-a5d4-a30f33d9f109" providerId="ADAL" clId="{21315103-8595-4DD4-AA74-178E0063D949}" dt="2024-11-28T12:46:36.875" v="321" actId="14100"/>
        <pc:sldMkLst>
          <pc:docMk/>
          <pc:sldMk cId="545176170" sldId="258"/>
        </pc:sldMkLst>
        <pc:graphicFrameChg chg="modGraphic">
          <ac:chgData name="Gill Nicola (RNU) Oxford Health" userId="1ec710fc-bc02-4756-a5d4-a30f33d9f109" providerId="ADAL" clId="{21315103-8595-4DD4-AA74-178E0063D949}" dt="2024-11-28T12:42:20.726" v="145" actId="20577"/>
          <ac:graphicFrameMkLst>
            <pc:docMk/>
            <pc:sldMk cId="545176170" sldId="258"/>
            <ac:graphicFrameMk id="2" creationId="{429558FA-341E-4EF5-B0DF-0299D1EE9024}"/>
          </ac:graphicFrameMkLst>
        </pc:graphicFrameChg>
        <pc:picChg chg="mod">
          <ac:chgData name="Gill Nicola (RNU) Oxford Health" userId="1ec710fc-bc02-4756-a5d4-a30f33d9f109" providerId="ADAL" clId="{21315103-8595-4DD4-AA74-178E0063D949}" dt="2024-11-28T12:42:25.831" v="146" actId="1076"/>
          <ac:picMkLst>
            <pc:docMk/>
            <pc:sldMk cId="545176170" sldId="258"/>
            <ac:picMk id="4" creationId="{481870F8-E55B-9091-EC8A-2B7DC9B52604}"/>
          </ac:picMkLst>
        </pc:picChg>
        <pc:picChg chg="mod">
          <ac:chgData name="Gill Nicola (RNU) Oxford Health" userId="1ec710fc-bc02-4756-a5d4-a30f33d9f109" providerId="ADAL" clId="{21315103-8595-4DD4-AA74-178E0063D949}" dt="2024-11-28T12:46:30.007" v="320" actId="14100"/>
          <ac:picMkLst>
            <pc:docMk/>
            <pc:sldMk cId="545176170" sldId="258"/>
            <ac:picMk id="9" creationId="{B607FE9F-8C62-1D1F-89B0-AC083A3E0904}"/>
          </ac:picMkLst>
        </pc:picChg>
        <pc:picChg chg="mod">
          <ac:chgData name="Gill Nicola (RNU) Oxford Health" userId="1ec710fc-bc02-4756-a5d4-a30f33d9f109" providerId="ADAL" clId="{21315103-8595-4DD4-AA74-178E0063D949}" dt="2024-11-28T12:46:36.875" v="321" actId="14100"/>
          <ac:picMkLst>
            <pc:docMk/>
            <pc:sldMk cId="545176170" sldId="258"/>
            <ac:picMk id="11" creationId="{46F139F9-F909-822E-2E49-AEC282BFD21A}"/>
          </ac:picMkLst>
        </pc:picChg>
        <pc:picChg chg="mod">
          <ac:chgData name="Gill Nicola (RNU) Oxford Health" userId="1ec710fc-bc02-4756-a5d4-a30f33d9f109" providerId="ADAL" clId="{21315103-8595-4DD4-AA74-178E0063D949}" dt="2024-11-28T12:41:43.481" v="71" actId="1076"/>
          <ac:picMkLst>
            <pc:docMk/>
            <pc:sldMk cId="545176170" sldId="258"/>
            <ac:picMk id="12" creationId="{C6E2A42C-F5B1-DB20-1C61-307450D85E64}"/>
          </ac:picMkLst>
        </pc:picChg>
      </pc:sldChg>
      <pc:sldChg chg="modSp mod">
        <pc:chgData name="Gill Nicola (RNU) Oxford Health" userId="1ec710fc-bc02-4756-a5d4-a30f33d9f109" providerId="ADAL" clId="{21315103-8595-4DD4-AA74-178E0063D949}" dt="2024-11-28T12:43:01.811" v="153" actId="20577"/>
        <pc:sldMkLst>
          <pc:docMk/>
          <pc:sldMk cId="1681988923" sldId="263"/>
        </pc:sldMkLst>
        <pc:graphicFrameChg chg="modGraphic">
          <ac:chgData name="Gill Nicola (RNU) Oxford Health" userId="1ec710fc-bc02-4756-a5d4-a30f33d9f109" providerId="ADAL" clId="{21315103-8595-4DD4-AA74-178E0063D949}" dt="2024-11-28T12:43:01.811" v="153" actId="20577"/>
          <ac:graphicFrameMkLst>
            <pc:docMk/>
            <pc:sldMk cId="1681988923" sldId="263"/>
            <ac:graphicFrameMk id="2" creationId="{D93EDC17-4A66-8D77-DD8C-C768A420526F}"/>
          </ac:graphicFrameMkLst>
        </pc:graphicFrameChg>
        <pc:picChg chg="mod">
          <ac:chgData name="Gill Nicola (RNU) Oxford Health" userId="1ec710fc-bc02-4756-a5d4-a30f33d9f109" providerId="ADAL" clId="{21315103-8595-4DD4-AA74-178E0063D949}" dt="2024-11-28T12:42:39.024" v="150" actId="1076"/>
          <ac:picMkLst>
            <pc:docMk/>
            <pc:sldMk cId="1681988923" sldId="263"/>
            <ac:picMk id="7" creationId="{B780FEDE-E2E6-44A7-119C-4CE93FAD99EC}"/>
          </ac:picMkLst>
        </pc:picChg>
        <pc:picChg chg="mod">
          <ac:chgData name="Gill Nicola (RNU) Oxford Health" userId="1ec710fc-bc02-4756-a5d4-a30f33d9f109" providerId="ADAL" clId="{21315103-8595-4DD4-AA74-178E0063D949}" dt="2024-11-28T12:42:36.541" v="149" actId="1076"/>
          <ac:picMkLst>
            <pc:docMk/>
            <pc:sldMk cId="1681988923" sldId="263"/>
            <ac:picMk id="8" creationId="{9A1AB7FD-04EC-823D-E6DF-73B28964B63D}"/>
          </ac:picMkLst>
        </pc:picChg>
        <pc:picChg chg="mod">
          <ac:chgData name="Gill Nicola (RNU) Oxford Health" userId="1ec710fc-bc02-4756-a5d4-a30f33d9f109" providerId="ADAL" clId="{21315103-8595-4DD4-AA74-178E0063D949}" dt="2024-11-28T12:42:42.300" v="151" actId="1076"/>
          <ac:picMkLst>
            <pc:docMk/>
            <pc:sldMk cId="1681988923" sldId="263"/>
            <ac:picMk id="18" creationId="{A5EEB0CE-A1ED-1CAF-3F41-0C111383D754}"/>
          </ac:picMkLst>
        </pc:picChg>
      </pc:sldChg>
      <pc:sldChg chg="modSp mod">
        <pc:chgData name="Gill Nicola (RNU) Oxford Health" userId="1ec710fc-bc02-4756-a5d4-a30f33d9f109" providerId="ADAL" clId="{21315103-8595-4DD4-AA74-178E0063D949}" dt="2024-11-28T12:46:53.144" v="323" actId="14100"/>
        <pc:sldMkLst>
          <pc:docMk/>
          <pc:sldMk cId="113183957" sldId="267"/>
        </pc:sldMkLst>
        <pc:graphicFrameChg chg="modGraphic">
          <ac:chgData name="Gill Nicola (RNU) Oxford Health" userId="1ec710fc-bc02-4756-a5d4-a30f33d9f109" providerId="ADAL" clId="{21315103-8595-4DD4-AA74-178E0063D949}" dt="2024-11-28T12:44:00.900" v="208" actId="20577"/>
          <ac:graphicFrameMkLst>
            <pc:docMk/>
            <pc:sldMk cId="113183957" sldId="267"/>
            <ac:graphicFrameMk id="2" creationId="{33E45299-1C0A-2EDE-4005-591124DD0BD2}"/>
          </ac:graphicFrameMkLst>
        </pc:graphicFrameChg>
        <pc:picChg chg="mod">
          <ac:chgData name="Gill Nicola (RNU) Oxford Health" userId="1ec710fc-bc02-4756-a5d4-a30f33d9f109" providerId="ADAL" clId="{21315103-8595-4DD4-AA74-178E0063D949}" dt="2024-11-28T12:46:53.144" v="323" actId="14100"/>
          <ac:picMkLst>
            <pc:docMk/>
            <pc:sldMk cId="113183957" sldId="267"/>
            <ac:picMk id="15" creationId="{F91BD0A3-0D78-A556-3067-467FBE7DEB0D}"/>
          </ac:picMkLst>
        </pc:picChg>
        <pc:picChg chg="mod">
          <ac:chgData name="Gill Nicola (RNU) Oxford Health" userId="1ec710fc-bc02-4756-a5d4-a30f33d9f109" providerId="ADAL" clId="{21315103-8595-4DD4-AA74-178E0063D949}" dt="2024-11-28T12:46:49.205" v="322" actId="14100"/>
          <ac:picMkLst>
            <pc:docMk/>
            <pc:sldMk cId="113183957" sldId="267"/>
            <ac:picMk id="18" creationId="{DF9AFF48-76BA-4C2A-2719-1B2CE7243136}"/>
          </ac:picMkLst>
        </pc:picChg>
        <pc:picChg chg="mod">
          <ac:chgData name="Gill Nicola (RNU) Oxford Health" userId="1ec710fc-bc02-4756-a5d4-a30f33d9f109" providerId="ADAL" clId="{21315103-8595-4DD4-AA74-178E0063D949}" dt="2024-11-28T12:44:08.839" v="210" actId="1076"/>
          <ac:picMkLst>
            <pc:docMk/>
            <pc:sldMk cId="113183957" sldId="267"/>
            <ac:picMk id="20" creationId="{C9D22B39-88BD-8D0D-E58B-D7A7E4C9E171}"/>
          </ac:picMkLst>
        </pc:picChg>
      </pc:sldChg>
      <pc:sldChg chg="modSp mod">
        <pc:chgData name="Gill Nicola (RNU) Oxford Health" userId="1ec710fc-bc02-4756-a5d4-a30f33d9f109" providerId="ADAL" clId="{21315103-8595-4DD4-AA74-178E0063D949}" dt="2024-11-28T12:47:09.058" v="326" actId="14100"/>
        <pc:sldMkLst>
          <pc:docMk/>
          <pc:sldMk cId="2913615929" sldId="268"/>
        </pc:sldMkLst>
        <pc:graphicFrameChg chg="modGraphic">
          <ac:chgData name="Gill Nicola (RNU) Oxford Health" userId="1ec710fc-bc02-4756-a5d4-a30f33d9f109" providerId="ADAL" clId="{21315103-8595-4DD4-AA74-178E0063D949}" dt="2024-11-28T12:44:35.869" v="218" actId="20577"/>
          <ac:graphicFrameMkLst>
            <pc:docMk/>
            <pc:sldMk cId="2913615929" sldId="268"/>
            <ac:graphicFrameMk id="2" creationId="{AA1E40ED-F106-C1D5-7D48-A7D97C4DF32D}"/>
          </ac:graphicFrameMkLst>
        </pc:graphicFrameChg>
        <pc:picChg chg="mod">
          <ac:chgData name="Gill Nicola (RNU) Oxford Health" userId="1ec710fc-bc02-4756-a5d4-a30f33d9f109" providerId="ADAL" clId="{21315103-8595-4DD4-AA74-178E0063D949}" dt="2024-11-28T12:47:01.737" v="324" actId="14100"/>
          <ac:picMkLst>
            <pc:docMk/>
            <pc:sldMk cId="2913615929" sldId="268"/>
            <ac:picMk id="15" creationId="{3AE88D97-19C1-3ED4-4B0B-9D358BA54F7C}"/>
          </ac:picMkLst>
        </pc:picChg>
        <pc:picChg chg="mod">
          <ac:chgData name="Gill Nicola (RNU) Oxford Health" userId="1ec710fc-bc02-4756-a5d4-a30f33d9f109" providerId="ADAL" clId="{21315103-8595-4DD4-AA74-178E0063D949}" dt="2024-11-28T12:47:05.339" v="325" actId="14100"/>
          <ac:picMkLst>
            <pc:docMk/>
            <pc:sldMk cId="2913615929" sldId="268"/>
            <ac:picMk id="18" creationId="{ADB0F55B-3A5A-AC10-BAED-FF64CA50A29D}"/>
          </ac:picMkLst>
        </pc:picChg>
        <pc:picChg chg="mod">
          <ac:chgData name="Gill Nicola (RNU) Oxford Health" userId="1ec710fc-bc02-4756-a5d4-a30f33d9f109" providerId="ADAL" clId="{21315103-8595-4DD4-AA74-178E0063D949}" dt="2024-11-28T12:47:09.058" v="326" actId="14100"/>
          <ac:picMkLst>
            <pc:docMk/>
            <pc:sldMk cId="2913615929" sldId="268"/>
            <ac:picMk id="19" creationId="{A401E8E1-D86C-AF19-B8C9-DBB8B7B56E88}"/>
          </ac:picMkLst>
        </pc:picChg>
      </pc:sldChg>
      <pc:sldChg chg="modSp mod">
        <pc:chgData name="Gill Nicola (RNU) Oxford Health" userId="1ec710fc-bc02-4756-a5d4-a30f33d9f109" providerId="ADAL" clId="{21315103-8595-4DD4-AA74-178E0063D949}" dt="2024-11-28T12:46:03.243" v="316" actId="14100"/>
        <pc:sldMkLst>
          <pc:docMk/>
          <pc:sldMk cId="926499803" sldId="269"/>
        </pc:sldMkLst>
        <pc:graphicFrameChg chg="modGraphic">
          <ac:chgData name="Gill Nicola (RNU) Oxford Health" userId="1ec710fc-bc02-4756-a5d4-a30f33d9f109" providerId="ADAL" clId="{21315103-8595-4DD4-AA74-178E0063D949}" dt="2024-11-28T12:45:51.556" v="314" actId="20577"/>
          <ac:graphicFrameMkLst>
            <pc:docMk/>
            <pc:sldMk cId="926499803" sldId="269"/>
            <ac:graphicFrameMk id="2" creationId="{9294E007-4CCB-49E2-8587-E7D028919E30}"/>
          </ac:graphicFrameMkLst>
        </pc:graphicFrameChg>
        <pc:picChg chg="mod">
          <ac:chgData name="Gill Nicola (RNU) Oxford Health" userId="1ec710fc-bc02-4756-a5d4-a30f33d9f109" providerId="ADAL" clId="{21315103-8595-4DD4-AA74-178E0063D949}" dt="2024-11-28T12:45:22.420" v="268" actId="1076"/>
          <ac:picMkLst>
            <pc:docMk/>
            <pc:sldMk cId="926499803" sldId="269"/>
            <ac:picMk id="10" creationId="{53E4DA04-09E2-EC15-4229-E894AA13FE93}"/>
          </ac:picMkLst>
        </pc:picChg>
        <pc:picChg chg="mod">
          <ac:chgData name="Gill Nicola (RNU) Oxford Health" userId="1ec710fc-bc02-4756-a5d4-a30f33d9f109" providerId="ADAL" clId="{21315103-8595-4DD4-AA74-178E0063D949}" dt="2024-11-28T12:45:43.105" v="311" actId="1076"/>
          <ac:picMkLst>
            <pc:docMk/>
            <pc:sldMk cId="926499803" sldId="269"/>
            <ac:picMk id="11" creationId="{8CB8381E-55EE-8E0B-D689-88BB4F418CE3}"/>
          </ac:picMkLst>
        </pc:picChg>
        <pc:picChg chg="mod">
          <ac:chgData name="Gill Nicola (RNU) Oxford Health" userId="1ec710fc-bc02-4756-a5d4-a30f33d9f109" providerId="ADAL" clId="{21315103-8595-4DD4-AA74-178E0063D949}" dt="2024-11-28T12:45:54.855" v="315" actId="1076"/>
          <ac:picMkLst>
            <pc:docMk/>
            <pc:sldMk cId="926499803" sldId="269"/>
            <ac:picMk id="12" creationId="{7C0151CB-6BE2-E064-6748-D3A9EFA26CBF}"/>
          </ac:picMkLst>
        </pc:picChg>
        <pc:picChg chg="mod">
          <ac:chgData name="Gill Nicola (RNU) Oxford Health" userId="1ec710fc-bc02-4756-a5d4-a30f33d9f109" providerId="ADAL" clId="{21315103-8595-4DD4-AA74-178E0063D949}" dt="2024-11-28T12:46:03.243" v="316" actId="14100"/>
          <ac:picMkLst>
            <pc:docMk/>
            <pc:sldMk cId="926499803" sldId="269"/>
            <ac:picMk id="16" creationId="{DD9F2ADA-1191-82FE-F279-8E967A7827CE}"/>
          </ac:picMkLst>
        </pc:picChg>
        <pc:picChg chg="mod">
          <ac:chgData name="Gill Nicola (RNU) Oxford Health" userId="1ec710fc-bc02-4756-a5d4-a30f33d9f109" providerId="ADAL" clId="{21315103-8595-4DD4-AA74-178E0063D949}" dt="2024-11-28T12:45:48.185" v="313" actId="14100"/>
          <ac:picMkLst>
            <pc:docMk/>
            <pc:sldMk cId="926499803" sldId="269"/>
            <ac:picMk id="21" creationId="{9386906F-026B-F023-4779-E0457A6AA1EF}"/>
          </ac:picMkLst>
        </pc:picChg>
        <pc:picChg chg="mod">
          <ac:chgData name="Gill Nicola (RNU) Oxford Health" userId="1ec710fc-bc02-4756-a5d4-a30f33d9f109" providerId="ADAL" clId="{21315103-8595-4DD4-AA74-178E0063D949}" dt="2024-11-28T12:45:45.817" v="312" actId="14100"/>
          <ac:picMkLst>
            <pc:docMk/>
            <pc:sldMk cId="926499803" sldId="269"/>
            <ac:picMk id="23" creationId="{877F04CB-883A-EC42-9F2C-246192DA5A55}"/>
          </ac:picMkLst>
        </pc:picChg>
      </pc:sldChg>
      <pc:sldChg chg="modSp mod">
        <pc:chgData name="Gill Nicola (RNU) Oxford Health" userId="1ec710fc-bc02-4756-a5d4-a30f33d9f109" providerId="ADAL" clId="{21315103-8595-4DD4-AA74-178E0063D949}" dt="2024-11-28T12:46:15.274" v="319" actId="6549"/>
        <pc:sldMkLst>
          <pc:docMk/>
          <pc:sldMk cId="3065766933" sldId="270"/>
        </pc:sldMkLst>
        <pc:graphicFrameChg chg="modGraphic">
          <ac:chgData name="Gill Nicola (RNU) Oxford Health" userId="1ec710fc-bc02-4756-a5d4-a30f33d9f109" providerId="ADAL" clId="{21315103-8595-4DD4-AA74-178E0063D949}" dt="2024-11-28T12:46:15.274" v="319" actId="6549"/>
          <ac:graphicFrameMkLst>
            <pc:docMk/>
            <pc:sldMk cId="3065766933" sldId="270"/>
            <ac:graphicFrameMk id="2" creationId="{939FBF62-84FF-833A-3B72-6114A2D5C5C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7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9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0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5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4B1F-AB39-42EB-8532-8C8F188F2D4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1.jp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8C22-D4E4-450D-975F-076B31A22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2102" y="2297170"/>
            <a:ext cx="7025898" cy="133677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Meeting of Council of Governors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24B17-D14F-4760-A457-0349C409B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9524" y="4082486"/>
            <a:ext cx="6328475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 Read Agenda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2BF0E3-1FA3-486A-960A-40E05D96B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91" y="679342"/>
            <a:ext cx="2206756" cy="1447803"/>
          </a:xfrm>
          <a:prstGeom prst="rect">
            <a:avLst/>
          </a:prstGeom>
        </p:spPr>
      </p:pic>
      <p:pic>
        <p:nvPicPr>
          <p:cNvPr id="7" name="Picture 6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7BB6DDB2-C4C6-4FCC-ABAB-18822A9B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4" y="2127145"/>
            <a:ext cx="1336778" cy="1336778"/>
          </a:xfrm>
          <a:prstGeom prst="rect">
            <a:avLst/>
          </a:prstGeom>
        </p:spPr>
      </p:pic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D522FBE5-D922-4849-A8EF-8EBDB8A2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13" y="382334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EF1B21BA-2E06-1FC9-49AD-A85C051F1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09644"/>
              </p:ext>
            </p:extLst>
          </p:nvPr>
        </p:nvGraphicFramePr>
        <p:xfrm>
          <a:off x="1468582" y="934591"/>
          <a:ext cx="8877466" cy="5121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21810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5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December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5.30pm -7.30pm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will be held on Teams (by Invitation only)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Introductions and welcome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671250"/>
                  </a:ext>
                </a:extLst>
              </a:tr>
            </a:tbl>
          </a:graphicData>
        </a:graphic>
      </p:graphicFrame>
      <p:pic>
        <p:nvPicPr>
          <p:cNvPr id="26" name="Picture 25" descr="A crowd of people&#10;&#10;Description automatically generated">
            <a:extLst>
              <a:ext uri="{FF2B5EF4-FFF2-40B4-BE49-F238E27FC236}">
                <a16:creationId xmlns:a16="http://schemas.microsoft.com/office/drawing/2014/main" id="{31CD5BCC-FD47-419A-80F9-84D0B2B78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37" y="944065"/>
            <a:ext cx="725850" cy="725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3B8AC-E7AB-16AB-63A5-861F2DB4E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12" y="1922871"/>
            <a:ext cx="725850" cy="725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E103CC-E6E7-1138-9F09-49285EADE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878" y="1922871"/>
            <a:ext cx="725850" cy="725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651386-93B4-CEF2-54F6-A9C9E2495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012" y="2767194"/>
            <a:ext cx="619125" cy="61912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B51FD68-620F-05AA-6357-31F611FA7512}"/>
              </a:ext>
            </a:extLst>
          </p:cNvPr>
          <p:cNvSpPr/>
          <p:nvPr/>
        </p:nvSpPr>
        <p:spPr>
          <a:xfrm flipV="1">
            <a:off x="2209634" y="2972179"/>
            <a:ext cx="300095" cy="20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47F112-1E02-7F4F-D234-BE208FEA2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697" y="2767194"/>
            <a:ext cx="677031" cy="677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1EA65F-455E-D057-A6D9-D63156588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9940" y="3597866"/>
            <a:ext cx="1162106" cy="1162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0E911F-E07E-496C-50BC-CC9EE8B34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8511" y="4890072"/>
            <a:ext cx="1093535" cy="1093535"/>
          </a:xfrm>
          <a:prstGeom prst="rect">
            <a:avLst/>
          </a:prstGeom>
        </p:spPr>
      </p:pic>
      <p:pic>
        <p:nvPicPr>
          <p:cNvPr id="2" name="Picture 1" descr="A picture containing person&#10;&#10;Description automatically generated">
            <a:extLst>
              <a:ext uri="{FF2B5EF4-FFF2-40B4-BE49-F238E27FC236}">
                <a16:creationId xmlns:a16="http://schemas.microsoft.com/office/drawing/2014/main" id="{876C2621-F167-ED73-BF93-21682F5D34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86" y="5214228"/>
            <a:ext cx="769379" cy="7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2B9E55-411F-4F76-B7B0-7408ED9E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36" y="960137"/>
            <a:ext cx="1034843" cy="1034843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7DFBFED-1FEC-4093-88A5-869673258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55608"/>
              </p:ext>
            </p:extLst>
          </p:nvPr>
        </p:nvGraphicFramePr>
        <p:xfrm>
          <a:off x="914400" y="767419"/>
          <a:ext cx="10094026" cy="446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900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5493676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2719450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5642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Apologies from people not able to be at the meeting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that there are enough people at the meeting to make decisions.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Declaration of interests 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Minutes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last meeting on 3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October 2024 and matters arising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06BC138-4810-4DB6-BB09-7005F0F6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9" y="1567197"/>
            <a:ext cx="241932" cy="24193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7E2AE76-9045-4B15-9259-FEE2CDF0B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85" y="1326840"/>
            <a:ext cx="241932" cy="241932"/>
          </a:xfrm>
          <a:prstGeom prst="rect">
            <a:avLst/>
          </a:prstGeom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950BF113-7F6B-D3EB-C1FF-A0E842092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5" y="1353000"/>
            <a:ext cx="769379" cy="769379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1235320-0712-C54E-547D-A6A2A1AE6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61" y="2449079"/>
            <a:ext cx="769379" cy="76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E85E3-7A85-6DE2-199D-BBE900419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326" y="2183614"/>
            <a:ext cx="1034844" cy="1034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BAF34-C3F2-552F-437D-06014AFCA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96" y="3429000"/>
            <a:ext cx="1439009" cy="1439009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FD559AF7-C7ED-94E7-DA55-91903991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61" y="4460730"/>
            <a:ext cx="769379" cy="7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29558FA-341E-4EF5-B0DF-0299D1EE9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19812"/>
              </p:ext>
            </p:extLst>
          </p:nvPr>
        </p:nvGraphicFramePr>
        <p:xfrm>
          <a:off x="1183277" y="573643"/>
          <a:ext cx="10034649" cy="4817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81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608016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32313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Chair’s report and new Lead Governor appointment</a:t>
                      </a: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Chair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Governor’s update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Governor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Chief Executive’s report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Executive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2E1E140-3B15-4B28-B52E-48E501B2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29" y="1066049"/>
            <a:ext cx="1058511" cy="1058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4B9B71-DCA9-45C8-97A4-122235CC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40" y="921483"/>
            <a:ext cx="1058511" cy="1058511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C6E2A42C-F5B1-DB20-1C61-307450D85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95" y="1440897"/>
            <a:ext cx="769379" cy="769379"/>
          </a:xfrm>
          <a:prstGeom prst="rect">
            <a:avLst/>
          </a:prstGeom>
        </p:spPr>
      </p:pic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42D458F-C688-6B43-96DF-A5F50104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71" y="2554898"/>
            <a:ext cx="1058511" cy="1058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E4312-BC9D-11F2-8806-D2976038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56" y="2699464"/>
            <a:ext cx="1058511" cy="1058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894C9-AE8A-F226-450B-1B67F6393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2238" y="1450739"/>
            <a:ext cx="762000" cy="762000"/>
          </a:xfrm>
          <a:prstGeom prst="rect">
            <a:avLst/>
          </a:prstGeom>
        </p:spPr>
      </p:pic>
      <p:pic>
        <p:nvPicPr>
          <p:cNvPr id="4" name="Picture 3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481870F8-E55B-9091-EC8A-2B7DC9B52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95" y="4500696"/>
            <a:ext cx="762000" cy="762000"/>
          </a:xfrm>
          <a:prstGeom prst="rect">
            <a:avLst/>
          </a:prstGeom>
        </p:spPr>
      </p:pic>
      <p:pic>
        <p:nvPicPr>
          <p:cNvPr id="8" name="Picture 7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33CCF709-5E52-AF7E-C33D-319ADDB51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83" y="4204185"/>
            <a:ext cx="1058511" cy="1058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36D832-AD6C-BB68-F933-1DCE5EB5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47" y="4149210"/>
            <a:ext cx="1058511" cy="1058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07FE9F-8C62-1D1F-89B0-AC083A3E0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7744" y="2882558"/>
            <a:ext cx="730851" cy="730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139F9-F909-822E-2E49-AEC282BFD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2238" y="4645262"/>
            <a:ext cx="761999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93EDC17-4A66-8D77-DD8C-C768A4205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83081"/>
              </p:ext>
            </p:extLst>
          </p:nvPr>
        </p:nvGraphicFramePr>
        <p:xfrm>
          <a:off x="1561936" y="984285"/>
          <a:ext cx="8877466" cy="5482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9578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Questions arising from papers in the Reading Room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714"/>
                  </a:ext>
                </a:extLst>
              </a:tr>
              <a:tr h="1764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Annual Plan - Initial Priorities for Financial Year 2025-2026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Executive Director of Strategy &amp; Partnerships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9802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Patient and Carer Race Equality Framework update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780FEDE-E2E6-44A7-119C-4CE93FAD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1" y="3592742"/>
            <a:ext cx="762002" cy="762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AB7FD-04EC-823D-E6DF-73B28964B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515" y="1848990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AB1D03-E45B-13F2-E328-4EAA41EF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936" y="964068"/>
            <a:ext cx="1824229" cy="1824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C23190-8016-30BD-86E3-A9E12C467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716" y="1733544"/>
            <a:ext cx="998056" cy="998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B28194-CF39-D1F0-0E2A-F34D435E2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936" y="2788297"/>
            <a:ext cx="1524000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238A90-244D-45BE-4AAF-098CC2F47FF1}"/>
              </a:ext>
            </a:extLst>
          </p:cNvPr>
          <p:cNvSpPr txBox="1"/>
          <p:nvPr/>
        </p:nvSpPr>
        <p:spPr>
          <a:xfrm>
            <a:off x="1905353" y="3973743"/>
            <a:ext cx="1137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2024-2025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25DA6B-FE5D-5B0D-076F-58849E7F6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936" y="4735743"/>
            <a:ext cx="1524000" cy="1524000"/>
          </a:xfrm>
          <a:prstGeom prst="rect">
            <a:avLst/>
          </a:prstGeom>
        </p:spPr>
      </p:pic>
      <p:pic>
        <p:nvPicPr>
          <p:cNvPr id="16" name="Picture 1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63622F75-A449-0D9E-D31D-A167E99CB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8764" y="5497743"/>
            <a:ext cx="944130" cy="9441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EEB0CE-A1ED-1CAF-3F41-0C111383D7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8515" y="561758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E45299-1C0A-2EDE-4005-591124DD0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74939"/>
              </p:ext>
            </p:extLst>
          </p:nvPr>
        </p:nvGraphicFramePr>
        <p:xfrm>
          <a:off x="1366749" y="1333890"/>
          <a:ext cx="8877466" cy="4206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28385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Non-Executive Director Update:</a:t>
                      </a:r>
                    </a:p>
                    <a:p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Lucy Weston’s thoughts on being a Non- Executive Director.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Lucy Weston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Governor Code of Conduct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Associate Director of Corporate Affairs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Update on forthcoming elections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Deputy Director of Corporate Affairs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91BD0A3-0D78-A556-3067-467FBE7D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215" y="3334152"/>
            <a:ext cx="817453" cy="817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85DD1-B62B-FD4D-2DDA-42B90C06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55" y="1371564"/>
            <a:ext cx="1524000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7A98AE-3FB8-A7B1-C632-CEBF90CC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742" y="3110774"/>
            <a:ext cx="1080225" cy="1080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54D296-7EF7-773D-9752-ED0EFD8AC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742" y="4310183"/>
            <a:ext cx="1111333" cy="1111333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AD26E10-079D-B96B-B2AA-A2B390CE8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26" y="2079571"/>
            <a:ext cx="856846" cy="856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9AFF48-76BA-4C2A-2719-1B2CE7243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9777" y="2163428"/>
            <a:ext cx="817453" cy="8174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D22B39-88BD-8D0D-E58B-D7A7E4C9E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9474" y="4706657"/>
            <a:ext cx="817453" cy="8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1E40ED-F106-C1D5-7D48-A7D97C4DF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72662"/>
              </p:ext>
            </p:extLst>
          </p:nvPr>
        </p:nvGraphicFramePr>
        <p:xfrm>
          <a:off x="1468582" y="934591"/>
          <a:ext cx="8877466" cy="4635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57033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Questions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the public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Chair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Close of public meeting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5953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in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Minutes of the last meeting on 3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October and matters arising to approve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67125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780F41-03F9-0ED6-48F3-DE9B9E59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91" y="896881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701D0-E2E6-D431-1A6D-BD2E3CED5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745" y="2420881"/>
            <a:ext cx="1343891" cy="1343891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CD3EC317-921A-00EC-1C6C-E6C2E2444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35" y="2821318"/>
            <a:ext cx="769379" cy="769379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8A32154B-01C7-FA87-058A-DA4DA8502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36" y="1611693"/>
            <a:ext cx="769379" cy="769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E88D97-19C1-3ED4-4B0B-9D358BA54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9783" y="1611694"/>
            <a:ext cx="769378" cy="769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6A1DE8-E6AB-F63B-CC0A-5C0A0B32C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786" y="3567965"/>
            <a:ext cx="854653" cy="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6F6C0-240B-683A-1551-35963B0F6E81}"/>
              </a:ext>
            </a:extLst>
          </p:cNvPr>
          <p:cNvSpPr txBox="1"/>
          <p:nvPr/>
        </p:nvSpPr>
        <p:spPr>
          <a:xfrm>
            <a:off x="1939635" y="3784316"/>
            <a:ext cx="9421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4A279E-E3CF-A307-FF5D-666AE55CA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260" y="4319459"/>
            <a:ext cx="1184794" cy="1184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24F1BB-2A85-D02E-213D-332EEC19E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689" y="4749315"/>
            <a:ext cx="792648" cy="7926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B0F55B-3A5A-AC10-BAED-FF64CA50A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0744" y="2885474"/>
            <a:ext cx="769378" cy="769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01E8E1-D86C-AF19-B8C9-DBB8B7B56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1775" y="4721785"/>
            <a:ext cx="769378" cy="769378"/>
          </a:xfrm>
          <a:prstGeom prst="rect">
            <a:avLst/>
          </a:prstGeom>
        </p:spPr>
      </p:pic>
      <p:pic>
        <p:nvPicPr>
          <p:cNvPr id="20" name="Picture 19" descr="A picture containing person&#10;&#10;Description automatically generated">
            <a:extLst>
              <a:ext uri="{FF2B5EF4-FFF2-40B4-BE49-F238E27FC236}">
                <a16:creationId xmlns:a16="http://schemas.microsoft.com/office/drawing/2014/main" id="{48600509-6C0C-DFFE-BAA0-159B99B7C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71" y="4622189"/>
            <a:ext cx="769379" cy="7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294E007-4CCB-49E2-8587-E7D028919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43872"/>
              </p:ext>
            </p:extLst>
          </p:nvPr>
        </p:nvGraphicFramePr>
        <p:xfrm>
          <a:off x="1366749" y="1333890"/>
          <a:ext cx="8877466" cy="4206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03446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Confirmation of Chief Executive appointment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Chair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Nominations and Renumeration Committee Report – Non-Executive Director reappointments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Close of Private meeting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53E4DA04-09E2-EC15-4229-E894AA13F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72" y="2215846"/>
            <a:ext cx="769379" cy="769379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8CB8381E-55EE-8E0B-D689-88BB4F41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72" y="3437295"/>
            <a:ext cx="769379" cy="769379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7C0151CB-6BE2-E064-6748-D3A9EFA26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72" y="4703777"/>
            <a:ext cx="769379" cy="7693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9F2ADA-1191-82FE-F279-8E967A78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840" y="4703777"/>
            <a:ext cx="769379" cy="769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93C983-FCA4-EAA7-788B-1D79365CA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436" y="1472860"/>
            <a:ext cx="1524000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1B8998-2B2D-2A7D-A2FF-EBF7132CE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806" y="3110771"/>
            <a:ext cx="1066800" cy="106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1E20C9-C9EF-35E0-DA35-3F425EB6D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457" y="3114197"/>
            <a:ext cx="435430" cy="435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31E9D8-150B-03A5-FAE3-2B79C51E2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506" y="3200538"/>
            <a:ext cx="349089" cy="3490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C98751-DBFD-1AFB-3546-72375C01E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5708" y="4415150"/>
            <a:ext cx="1148471" cy="11484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86906F-026B-F023-4779-E0457A6AA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215" y="2204214"/>
            <a:ext cx="769380" cy="7693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7F04CB-883A-EC42-9F2C-246192DA5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8272" y="3389427"/>
            <a:ext cx="769380" cy="7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39FBF62-84FF-833A-3B72-6114A2D5C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80171"/>
              </p:ext>
            </p:extLst>
          </p:nvPr>
        </p:nvGraphicFramePr>
        <p:xfrm>
          <a:off x="1366749" y="1333890"/>
          <a:ext cx="8877466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794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818510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03446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next meeting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CC5B1EA-AF11-185E-06EB-43125BC8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1676400"/>
            <a:ext cx="776541" cy="776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BCD26-C8E4-E1C7-146B-9334BC6E2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75" y="1676399"/>
            <a:ext cx="776542" cy="7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83754C12A534486FAF6E4B0F19A7B" ma:contentTypeVersion="13" ma:contentTypeDescription="Create a new document." ma:contentTypeScope="" ma:versionID="e2eee2629535ed82ceb4dd15c8befd9c">
  <xsd:schema xmlns:xsd="http://www.w3.org/2001/XMLSchema" xmlns:xs="http://www.w3.org/2001/XMLSchema" xmlns:p="http://schemas.microsoft.com/office/2006/metadata/properties" xmlns:ns3="a1600116-b72d-43b1-9bab-9ab5708105a8" xmlns:ns4="9f1d8c2d-0f98-4249-a07f-1e885ae191a1" targetNamespace="http://schemas.microsoft.com/office/2006/metadata/properties" ma:root="true" ma:fieldsID="f4c722d599999e163006f20ca758eb7b" ns3:_="" ns4:_="">
    <xsd:import namespace="a1600116-b72d-43b1-9bab-9ab5708105a8"/>
    <xsd:import namespace="9f1d8c2d-0f98-4249-a07f-1e885ae191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00116-b72d-43b1-9bab-9ab570810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d8c2d-0f98-4249-a07f-1e885ae19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C28AEC-02B6-45B4-AC6F-F401625E3F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F0CAF-06DA-435B-A060-37667120C8DE}">
  <ds:schemaRefs>
    <ds:schemaRef ds:uri="a1600116-b72d-43b1-9bab-9ab5708105a8"/>
    <ds:schemaRef ds:uri="http://purl.org/dc/elements/1.1/"/>
    <ds:schemaRef ds:uri="http://schemas.microsoft.com/office/2006/metadata/properties"/>
    <ds:schemaRef ds:uri="9f1d8c2d-0f98-4249-a07f-1e885ae191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A9AE1B-9BD0-486D-B1CC-7C8CCBBDF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00116-b72d-43b1-9bab-9ab5708105a8"/>
    <ds:schemaRef ds:uri="9f1d8c2d-0f98-4249-a07f-1e885ae19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3122</TotalTime>
  <Words>254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General Meeting of Council of Governors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Gill Nicola (RNU) Oxford Health</cp:lastModifiedBy>
  <cp:revision>32</cp:revision>
  <dcterms:created xsi:type="dcterms:W3CDTF">2020-09-10T08:32:27Z</dcterms:created>
  <dcterms:modified xsi:type="dcterms:W3CDTF">2024-11-28T12:47:09Z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0x010100A5983754C12A534486FAF6E4B0F19A7B</vt:lpwstr>
  </property>
</Properties>
</file>