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5" r:id="rId5"/>
    <p:sldId id="256" r:id="rId6"/>
    <p:sldId id="279" r:id="rId7"/>
    <p:sldId id="272" r:id="rId8"/>
    <p:sldId id="273" r:id="rId9"/>
    <p:sldId id="280" r:id="rId10"/>
    <p:sldId id="283" r:id="rId11"/>
    <p:sldId id="276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FAA18-834C-4283-92E4-FABA1EB36257}" v="1" dt="2024-01-29T13:50:30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 Hannah (RNU) Oxford Health" userId="1b63ec7b-aec8-40dd-a64f-fb051cc4e61a" providerId="ADAL" clId="{480FAA18-834C-4283-92E4-FABA1EB36257}"/>
    <pc:docChg chg="undo custSel modSld">
      <pc:chgData name="Smith Hannah (RNU) Oxford Health" userId="1b63ec7b-aec8-40dd-a64f-fb051cc4e61a" providerId="ADAL" clId="{480FAA18-834C-4283-92E4-FABA1EB36257}" dt="2024-01-29T13:51:46.351" v="50" actId="20577"/>
      <pc:docMkLst>
        <pc:docMk/>
      </pc:docMkLst>
      <pc:sldChg chg="delSp modSp mod">
        <pc:chgData name="Smith Hannah (RNU) Oxford Health" userId="1b63ec7b-aec8-40dd-a64f-fb051cc4e61a" providerId="ADAL" clId="{480FAA18-834C-4283-92E4-FABA1EB36257}" dt="2024-01-29T13:47:58.780" v="12"/>
        <pc:sldMkLst>
          <pc:docMk/>
          <pc:sldMk cId="1161980412" sldId="256"/>
        </pc:sldMkLst>
        <pc:spChg chg="del mod">
          <ac:chgData name="Smith Hannah (RNU) Oxford Health" userId="1b63ec7b-aec8-40dd-a64f-fb051cc4e61a" providerId="ADAL" clId="{480FAA18-834C-4283-92E4-FABA1EB36257}" dt="2024-01-29T13:47:58.780" v="12"/>
          <ac:spMkLst>
            <pc:docMk/>
            <pc:sldMk cId="1161980412" sldId="256"/>
            <ac:spMk id="4" creationId="{9F7E1371-7F27-23A6-3B77-2FFDBBE6F328}"/>
          </ac:spMkLst>
        </pc:spChg>
        <pc:graphicFrameChg chg="mod modGraphic">
          <ac:chgData name="Smith Hannah (RNU) Oxford Health" userId="1b63ec7b-aec8-40dd-a64f-fb051cc4e61a" providerId="ADAL" clId="{480FAA18-834C-4283-92E4-FABA1EB36257}" dt="2024-01-29T13:47:51.498" v="2" actId="2164"/>
          <ac:graphicFrameMkLst>
            <pc:docMk/>
            <pc:sldMk cId="1161980412" sldId="256"/>
            <ac:graphicFrameMk id="8" creationId="{9BF4E308-18C6-4066-BA69-0A4C75196F07}"/>
          </ac:graphicFrameMkLst>
        </pc:graphicFrameChg>
        <pc:picChg chg="del">
          <ac:chgData name="Smith Hannah (RNU) Oxford Health" userId="1b63ec7b-aec8-40dd-a64f-fb051cc4e61a" providerId="ADAL" clId="{480FAA18-834C-4283-92E4-FABA1EB36257}" dt="2024-01-29T13:47:52.785" v="3" actId="478"/>
          <ac:picMkLst>
            <pc:docMk/>
            <pc:sldMk cId="1161980412" sldId="256"/>
            <ac:picMk id="10" creationId="{35332A44-EB7A-AE79-6870-558B25D2CE4E}"/>
          </ac:picMkLst>
        </pc:picChg>
        <pc:picChg chg="del">
          <ac:chgData name="Smith Hannah (RNU) Oxford Health" userId="1b63ec7b-aec8-40dd-a64f-fb051cc4e61a" providerId="ADAL" clId="{480FAA18-834C-4283-92E4-FABA1EB36257}" dt="2024-01-29T13:47:58.775" v="10" actId="478"/>
          <ac:picMkLst>
            <pc:docMk/>
            <pc:sldMk cId="1161980412" sldId="256"/>
            <ac:picMk id="12" creationId="{690AC1E4-BC2A-8D73-8D27-807603EC8CF1}"/>
          </ac:picMkLst>
        </pc:picChg>
        <pc:picChg chg="del">
          <ac:chgData name="Smith Hannah (RNU) Oxford Health" userId="1b63ec7b-aec8-40dd-a64f-fb051cc4e61a" providerId="ADAL" clId="{480FAA18-834C-4283-92E4-FABA1EB36257}" dt="2024-01-29T13:47:55.652" v="6" actId="478"/>
          <ac:picMkLst>
            <pc:docMk/>
            <pc:sldMk cId="1161980412" sldId="256"/>
            <ac:picMk id="13" creationId="{B93AFDA4-8F17-1284-4284-3BE77D0DE24D}"/>
          </ac:picMkLst>
        </pc:picChg>
        <pc:picChg chg="del">
          <ac:chgData name="Smith Hannah (RNU) Oxford Health" userId="1b63ec7b-aec8-40dd-a64f-fb051cc4e61a" providerId="ADAL" clId="{480FAA18-834C-4283-92E4-FABA1EB36257}" dt="2024-01-29T13:47:53.821" v="4" actId="478"/>
          <ac:picMkLst>
            <pc:docMk/>
            <pc:sldMk cId="1161980412" sldId="256"/>
            <ac:picMk id="19" creationId="{A886FCF8-22F0-16C8-E828-77A7CE44DB69}"/>
          </ac:picMkLst>
        </pc:picChg>
      </pc:sldChg>
      <pc:sldChg chg="delSp modSp mod">
        <pc:chgData name="Smith Hannah (RNU) Oxford Health" userId="1b63ec7b-aec8-40dd-a64f-fb051cc4e61a" providerId="ADAL" clId="{480FAA18-834C-4283-92E4-FABA1EB36257}" dt="2024-01-29T13:50:23.951" v="27" actId="21"/>
        <pc:sldMkLst>
          <pc:docMk/>
          <pc:sldMk cId="1180521381" sldId="272"/>
        </pc:sldMkLst>
        <pc:graphicFrameChg chg="modGraphic">
          <ac:chgData name="Smith Hannah (RNU) Oxford Health" userId="1b63ec7b-aec8-40dd-a64f-fb051cc4e61a" providerId="ADAL" clId="{480FAA18-834C-4283-92E4-FABA1EB36257}" dt="2024-01-29T13:48:36.167" v="22" actId="20577"/>
          <ac:graphicFrameMkLst>
            <pc:docMk/>
            <pc:sldMk cId="1180521381" sldId="272"/>
            <ac:graphicFrameMk id="2" creationId="{EA5A2122-BE10-A3B8-3038-9984C0ECC21E}"/>
          </ac:graphicFrameMkLst>
        </pc:graphicFrameChg>
        <pc:picChg chg="mod">
          <ac:chgData name="Smith Hannah (RNU) Oxford Health" userId="1b63ec7b-aec8-40dd-a64f-fb051cc4e61a" providerId="ADAL" clId="{480FAA18-834C-4283-92E4-FABA1EB36257}" dt="2024-01-29T13:49:37.021" v="25" actId="1076"/>
          <ac:picMkLst>
            <pc:docMk/>
            <pc:sldMk cId="1180521381" sldId="272"/>
            <ac:picMk id="7" creationId="{F8F6A96D-4182-7A2D-A9A4-3B42CC680ADE}"/>
          </ac:picMkLst>
        </pc:picChg>
        <pc:picChg chg="del">
          <ac:chgData name="Smith Hannah (RNU) Oxford Health" userId="1b63ec7b-aec8-40dd-a64f-fb051cc4e61a" providerId="ADAL" clId="{480FAA18-834C-4283-92E4-FABA1EB36257}" dt="2024-01-29T13:50:23.951" v="27" actId="21"/>
          <ac:picMkLst>
            <pc:docMk/>
            <pc:sldMk cId="1180521381" sldId="272"/>
            <ac:picMk id="17" creationId="{E0B01221-EFD8-FAB9-4064-D277F6A2843C}"/>
          </ac:picMkLst>
        </pc:picChg>
      </pc:sldChg>
      <pc:sldChg chg="addSp delSp modSp mod">
        <pc:chgData name="Smith Hannah (RNU) Oxford Health" userId="1b63ec7b-aec8-40dd-a64f-fb051cc4e61a" providerId="ADAL" clId="{480FAA18-834C-4283-92E4-FABA1EB36257}" dt="2024-01-29T13:50:57.109" v="36" actId="20577"/>
        <pc:sldMkLst>
          <pc:docMk/>
          <pc:sldMk cId="532879442" sldId="273"/>
        </pc:sldMkLst>
        <pc:graphicFrameChg chg="modGraphic">
          <ac:chgData name="Smith Hannah (RNU) Oxford Health" userId="1b63ec7b-aec8-40dd-a64f-fb051cc4e61a" providerId="ADAL" clId="{480FAA18-834C-4283-92E4-FABA1EB36257}" dt="2024-01-29T13:50:57.109" v="36" actId="20577"/>
          <ac:graphicFrameMkLst>
            <pc:docMk/>
            <pc:sldMk cId="532879442" sldId="273"/>
            <ac:graphicFrameMk id="2" creationId="{671DD40E-FE77-C3D1-5B03-7B522ABCF4AE}"/>
          </ac:graphicFrameMkLst>
        </pc:graphicFrameChg>
        <pc:picChg chg="add del mod">
          <ac:chgData name="Smith Hannah (RNU) Oxford Health" userId="1b63ec7b-aec8-40dd-a64f-fb051cc4e61a" providerId="ADAL" clId="{480FAA18-834C-4283-92E4-FABA1EB36257}" dt="2024-01-29T13:50:37.423" v="30" actId="478"/>
          <ac:picMkLst>
            <pc:docMk/>
            <pc:sldMk cId="532879442" sldId="273"/>
            <ac:picMk id="3" creationId="{E05D880D-01C2-4BA1-423B-2200780E8304}"/>
          </ac:picMkLst>
        </pc:picChg>
        <pc:picChg chg="del">
          <ac:chgData name="Smith Hannah (RNU) Oxford Health" userId="1b63ec7b-aec8-40dd-a64f-fb051cc4e61a" providerId="ADAL" clId="{480FAA18-834C-4283-92E4-FABA1EB36257}" dt="2024-01-29T13:49:59.507" v="26" actId="478"/>
          <ac:picMkLst>
            <pc:docMk/>
            <pc:sldMk cId="532879442" sldId="273"/>
            <ac:picMk id="20" creationId="{3D41A37F-A445-7D9B-8605-F0E944215A06}"/>
          </ac:picMkLst>
        </pc:picChg>
        <pc:picChg chg="del">
          <ac:chgData name="Smith Hannah (RNU) Oxford Health" userId="1b63ec7b-aec8-40dd-a64f-fb051cc4e61a" providerId="ADAL" clId="{480FAA18-834C-4283-92E4-FABA1EB36257}" dt="2024-01-29T13:50:44.276" v="31" actId="478"/>
          <ac:picMkLst>
            <pc:docMk/>
            <pc:sldMk cId="532879442" sldId="273"/>
            <ac:picMk id="24" creationId="{EEA1E9A0-C09E-CCAF-6544-49A74EEA9662}"/>
          </ac:picMkLst>
        </pc:picChg>
      </pc:sldChg>
      <pc:sldChg chg="modSp mod">
        <pc:chgData name="Smith Hannah (RNU) Oxford Health" userId="1b63ec7b-aec8-40dd-a64f-fb051cc4e61a" providerId="ADAL" clId="{480FAA18-834C-4283-92E4-FABA1EB36257}" dt="2024-01-29T13:51:46.351" v="50" actId="20577"/>
        <pc:sldMkLst>
          <pc:docMk/>
          <pc:sldMk cId="2699798898" sldId="276"/>
        </pc:sldMkLst>
        <pc:graphicFrameChg chg="modGraphic">
          <ac:chgData name="Smith Hannah (RNU) Oxford Health" userId="1b63ec7b-aec8-40dd-a64f-fb051cc4e61a" providerId="ADAL" clId="{480FAA18-834C-4283-92E4-FABA1EB36257}" dt="2024-01-29T13:51:46.351" v="50" actId="20577"/>
          <ac:graphicFrameMkLst>
            <pc:docMk/>
            <pc:sldMk cId="2699798898" sldId="276"/>
            <ac:graphicFrameMk id="2" creationId="{8FB00CE9-63E7-9FAA-5621-131003F8EF0D}"/>
          </ac:graphicFrameMkLst>
        </pc:graphicFrameChg>
      </pc:sldChg>
      <pc:sldChg chg="delSp modSp mod">
        <pc:chgData name="Smith Hannah (RNU) Oxford Health" userId="1b63ec7b-aec8-40dd-a64f-fb051cc4e61a" providerId="ADAL" clId="{480FAA18-834C-4283-92E4-FABA1EB36257}" dt="2024-01-29T13:49:22.234" v="24" actId="478"/>
        <pc:sldMkLst>
          <pc:docMk/>
          <pc:sldMk cId="2180557484" sldId="279"/>
        </pc:sldMkLst>
        <pc:graphicFrameChg chg="modGraphic">
          <ac:chgData name="Smith Hannah (RNU) Oxford Health" userId="1b63ec7b-aec8-40dd-a64f-fb051cc4e61a" providerId="ADAL" clId="{480FAA18-834C-4283-92E4-FABA1EB36257}" dt="2024-01-29T13:48:20.203" v="18" actId="20577"/>
          <ac:graphicFrameMkLst>
            <pc:docMk/>
            <pc:sldMk cId="2180557484" sldId="279"/>
            <ac:graphicFrameMk id="4" creationId="{4B575501-121D-AD30-9D86-8FDF1C804684}"/>
          </ac:graphicFrameMkLst>
        </pc:graphicFrameChg>
        <pc:picChg chg="del">
          <ac:chgData name="Smith Hannah (RNU) Oxford Health" userId="1b63ec7b-aec8-40dd-a64f-fb051cc4e61a" providerId="ADAL" clId="{480FAA18-834C-4283-92E4-FABA1EB36257}" dt="2024-01-29T13:49:22.234" v="24" actId="478"/>
          <ac:picMkLst>
            <pc:docMk/>
            <pc:sldMk cId="2180557484" sldId="279"/>
            <ac:picMk id="16" creationId="{89E868D5-5D2A-05AC-F8EB-628BE23AF2DF}"/>
          </ac:picMkLst>
        </pc:picChg>
        <pc:picChg chg="del">
          <ac:chgData name="Smith Hannah (RNU) Oxford Health" userId="1b63ec7b-aec8-40dd-a64f-fb051cc4e61a" providerId="ADAL" clId="{480FAA18-834C-4283-92E4-FABA1EB36257}" dt="2024-01-29T13:49:13.472" v="23" actId="478"/>
          <ac:picMkLst>
            <pc:docMk/>
            <pc:sldMk cId="2180557484" sldId="279"/>
            <ac:picMk id="22" creationId="{8E4CE6B4-DA2D-FF03-F2B4-181FE65270C2}"/>
          </ac:picMkLst>
        </pc:picChg>
      </pc:sldChg>
      <pc:sldChg chg="modSp mod">
        <pc:chgData name="Smith Hannah (RNU) Oxford Health" userId="1b63ec7b-aec8-40dd-a64f-fb051cc4e61a" providerId="ADAL" clId="{480FAA18-834C-4283-92E4-FABA1EB36257}" dt="2024-01-29T13:51:08.668" v="38" actId="20577"/>
        <pc:sldMkLst>
          <pc:docMk/>
          <pc:sldMk cId="3897337776" sldId="280"/>
        </pc:sldMkLst>
        <pc:graphicFrameChg chg="modGraphic">
          <ac:chgData name="Smith Hannah (RNU) Oxford Health" userId="1b63ec7b-aec8-40dd-a64f-fb051cc4e61a" providerId="ADAL" clId="{480FAA18-834C-4283-92E4-FABA1EB36257}" dt="2024-01-29T13:51:08.668" v="38" actId="20577"/>
          <ac:graphicFrameMkLst>
            <pc:docMk/>
            <pc:sldMk cId="3897337776" sldId="280"/>
            <ac:graphicFrameMk id="2" creationId="{6495655F-5A7D-A80A-90D3-6B596DFF4222}"/>
          </ac:graphicFrameMkLst>
        </pc:graphicFrameChg>
      </pc:sldChg>
      <pc:sldChg chg="modSp mod">
        <pc:chgData name="Smith Hannah (RNU) Oxford Health" userId="1b63ec7b-aec8-40dd-a64f-fb051cc4e61a" providerId="ADAL" clId="{480FAA18-834C-4283-92E4-FABA1EB36257}" dt="2024-01-29T13:51:20.513" v="44" actId="20577"/>
        <pc:sldMkLst>
          <pc:docMk/>
          <pc:sldMk cId="2911612616" sldId="283"/>
        </pc:sldMkLst>
        <pc:graphicFrameChg chg="modGraphic">
          <ac:chgData name="Smith Hannah (RNU) Oxford Health" userId="1b63ec7b-aec8-40dd-a64f-fb051cc4e61a" providerId="ADAL" clId="{480FAA18-834C-4283-92E4-FABA1EB36257}" dt="2024-01-29T13:51:20.513" v="44" actId="20577"/>
          <ac:graphicFrameMkLst>
            <pc:docMk/>
            <pc:sldMk cId="2911612616" sldId="283"/>
            <ac:graphicFrameMk id="2" creationId="{0A2BDDDB-A260-CB33-1570-1A50FEF7E626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90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94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9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3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7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4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69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40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64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11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5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F7F-80D3-4B21-9ADF-BA14E59697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8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.jp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14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image" Target="../media/image21.png"/><Relationship Id="rId4" Type="http://schemas.openxmlformats.org/officeDocument/2006/relationships/image" Target="../media/image40.png"/><Relationship Id="rId9" Type="http://schemas.openxmlformats.org/officeDocument/2006/relationships/image" Target="../media/image16.png"/><Relationship Id="rId1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86EAE-9B75-4ED0-BF9C-2606DA64DDEA}"/>
              </a:ext>
            </a:extLst>
          </p:cNvPr>
          <p:cNvSpPr txBox="1"/>
          <p:nvPr/>
        </p:nvSpPr>
        <p:spPr>
          <a:xfrm>
            <a:off x="3014254" y="1208775"/>
            <a:ext cx="8403046" cy="5020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Board of Directors Meeting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Wednesday 31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January 2024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9am -11.50am </a:t>
            </a:r>
          </a:p>
          <a:p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POWIC Conference Room,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Warneford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Hospital Site, Oxford OX3 7JX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Microsoft Teams-hybrid and in person.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56CB851-F0E1-4DE0-8410-926A8EE663BA}"/>
              </a:ext>
            </a:extLst>
          </p:cNvPr>
          <p:cNvSpPr/>
          <p:nvPr/>
        </p:nvSpPr>
        <p:spPr>
          <a:xfrm>
            <a:off x="1561408" y="3429000"/>
            <a:ext cx="190108" cy="156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B6B3A9C-167A-4719-8364-55C0EBCD1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054" y="602931"/>
            <a:ext cx="1986246" cy="13031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45480C-B35A-4935-B216-15D9B9A6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73" y="1119306"/>
            <a:ext cx="848719" cy="8487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8DA0A4-2627-6B98-A6D3-24AD3AF6C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083" y="4707099"/>
            <a:ext cx="848719" cy="848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D6441F-B11C-30D8-AAA3-E0D63EC6D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69" y="2135716"/>
            <a:ext cx="825263" cy="825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5D6D0F-3B2E-51EF-E9F8-3A58360B6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49" y="3025608"/>
            <a:ext cx="825263" cy="8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B0159E-592B-A34B-06AE-8BD38BD2AC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6331" y="3076926"/>
            <a:ext cx="825264" cy="825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171413-2877-3BC1-561F-6CADA532C1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492" y="4553072"/>
            <a:ext cx="1156775" cy="115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5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BF4E308-18C6-4066-BA69-0A4C75196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5617"/>
              </p:ext>
            </p:extLst>
          </p:nvPr>
        </p:nvGraphicFramePr>
        <p:xfrm>
          <a:off x="1961804" y="1332242"/>
          <a:ext cx="9411045" cy="265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92881" indent="-192881">
                        <a:buAutoNum type="arabicPeriod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Hello my name is……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Apologies from people not able to be at the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Patient 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</a:tbl>
          </a:graphicData>
        </a:graphic>
      </p:graphicFrame>
      <p:pic>
        <p:nvPicPr>
          <p:cNvPr id="24" name="Picture 23" descr="A close up of a person&#10;&#10;Description automatically generated">
            <a:extLst>
              <a:ext uri="{FF2B5EF4-FFF2-40B4-BE49-F238E27FC236}">
                <a16:creationId xmlns:a16="http://schemas.microsoft.com/office/drawing/2014/main" id="{59297813-29D4-4E8E-B0E0-A02E2273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39" y="1638881"/>
            <a:ext cx="1095594" cy="10955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423C459-0847-4747-B338-1B1AEC0B8D46}"/>
              </a:ext>
            </a:extLst>
          </p:cNvPr>
          <p:cNvSpPr txBox="1"/>
          <p:nvPr/>
        </p:nvSpPr>
        <p:spPr>
          <a:xfrm>
            <a:off x="9174356" y="1520914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pic>
        <p:nvPicPr>
          <p:cNvPr id="3" name="Picture 2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BD535269-97C5-4F51-9B14-27BAAA702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72" y="1446980"/>
            <a:ext cx="718531" cy="718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EEB173-9603-2376-C473-4B57A6ABC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411" y="1635368"/>
            <a:ext cx="1203423" cy="1203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00699-0B12-49BF-C8B0-00426BBB1361}"/>
              </a:ext>
            </a:extLst>
          </p:cNvPr>
          <p:cNvSpPr txBox="1"/>
          <p:nvPr/>
        </p:nvSpPr>
        <p:spPr>
          <a:xfrm>
            <a:off x="9147535" y="2838791"/>
            <a:ext cx="170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Chief Nurse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947BF2-B11E-1C04-9B6A-21E9D3942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955" y="2190246"/>
            <a:ext cx="608593" cy="608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387ECE-AB78-AF3A-E697-F2BCF0B13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122" y="2734475"/>
            <a:ext cx="1524000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48D79D-4B12-6078-BC71-F2D3DADF69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3703" y="3326043"/>
            <a:ext cx="608593" cy="6085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149CCA-A261-A672-E100-E5C454A5AF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5376" y="2848730"/>
            <a:ext cx="1199321" cy="1199321"/>
          </a:xfrm>
          <a:prstGeom prst="rect">
            <a:avLst/>
          </a:prstGeom>
        </p:spPr>
      </p:pic>
      <p:pic>
        <p:nvPicPr>
          <p:cNvPr id="16" name="Picture 15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D0DC337E-B4E8-0B43-F51C-73DCD0C7AD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5472" y="2946071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8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4B575501-121D-AD30-9D86-8FDF1C804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814866"/>
              </p:ext>
            </p:extLst>
          </p:nvPr>
        </p:nvGraphicFramePr>
        <p:xfrm>
          <a:off x="1961804" y="1332242"/>
          <a:ext cx="9411045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Register of Directors’ Interests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Minutes and matters arising of the meeting held on 29</a:t>
                      </a:r>
                      <a:r>
                        <a:rPr lang="en-GB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November 2023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Trust Chair’s Report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629566B-AF3B-A2D1-9696-1BB8F902D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96" y="2931234"/>
            <a:ext cx="1236711" cy="1236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6D5541-42C1-45BB-CF7A-EBCEF9967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471" y="1678998"/>
            <a:ext cx="1227510" cy="12275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5EADFA-AA9E-FC71-711E-FDEA23DDB959}"/>
              </a:ext>
            </a:extLst>
          </p:cNvPr>
          <p:cNvSpPr txBox="1"/>
          <p:nvPr/>
        </p:nvSpPr>
        <p:spPr>
          <a:xfrm>
            <a:off x="8364274" y="1678998"/>
            <a:ext cx="46941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dirty="0"/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50B60E-A7A9-13BF-8095-E021D6A38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092" y="4601602"/>
            <a:ext cx="15240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C48223-3479-784F-79E2-08818285D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929" y="2978960"/>
            <a:ext cx="1524000" cy="1524000"/>
          </a:xfrm>
          <a:prstGeom prst="rect">
            <a:avLst/>
          </a:prstGeom>
        </p:spPr>
      </p:pic>
      <p:pic>
        <p:nvPicPr>
          <p:cNvPr id="12" name="Picture 11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C23997CD-4595-742A-9F5F-53754F665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195" y="1413786"/>
            <a:ext cx="718531" cy="7185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97D1A4-FB9E-831A-01E6-EF90D8469396}"/>
              </a:ext>
            </a:extLst>
          </p:cNvPr>
          <p:cNvSpPr txBox="1"/>
          <p:nvPr/>
        </p:nvSpPr>
        <p:spPr>
          <a:xfrm>
            <a:off x="9217088" y="4645071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25000E-1AFD-B914-4BFC-16B8B7736335}"/>
              </a:ext>
            </a:extLst>
          </p:cNvPr>
          <p:cNvSpPr txBox="1"/>
          <p:nvPr/>
        </p:nvSpPr>
        <p:spPr>
          <a:xfrm>
            <a:off x="9207924" y="1355832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pic>
        <p:nvPicPr>
          <p:cNvPr id="15" name="Picture 14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862BF2DB-BF6B-518E-EA60-BB441F88D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62" y="4645071"/>
            <a:ext cx="718531" cy="7185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8472AF-572E-5873-6382-014A984B7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587" y="4734472"/>
            <a:ext cx="925620" cy="925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C3C79C-A399-3032-4CFC-92973BBC9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9588" y="1506885"/>
            <a:ext cx="1015231" cy="1015231"/>
          </a:xfrm>
          <a:prstGeom prst="rect">
            <a:avLst/>
          </a:prstGeom>
        </p:spPr>
      </p:pic>
      <p:pic>
        <p:nvPicPr>
          <p:cNvPr id="3" name="Picture 2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BFEDB395-EEA9-A21B-B4B9-6C39E9536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63" y="2984761"/>
            <a:ext cx="718531" cy="7185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4A3709C-CFD7-B251-D722-3F3E88EA00B7}"/>
              </a:ext>
            </a:extLst>
          </p:cNvPr>
          <p:cNvSpPr txBox="1"/>
          <p:nvPr/>
        </p:nvSpPr>
        <p:spPr>
          <a:xfrm>
            <a:off x="9207924" y="2978960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</p:spTree>
    <p:extLst>
      <p:ext uri="{BB962C8B-B14F-4D97-AF65-F5344CB8AC3E}">
        <p14:creationId xmlns:p14="http://schemas.microsoft.com/office/powerpoint/2010/main" val="218055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EA5A2122-BE10-A3B8-3038-9984C0ECC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418107"/>
              </p:ext>
            </p:extLst>
          </p:nvPr>
        </p:nvGraphicFramePr>
        <p:xfrm>
          <a:off x="1961804" y="1332242"/>
          <a:ext cx="9411045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Chief Executive’s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r>
                        <a:rPr lang="en-GB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Corporate Affairs report including updates on: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Legal, Regulatory and Policy;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Board Assurance Framework (strategic risks);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Charity and Involvement impact and updates; and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Communications and Engagement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8EC4DE5-66F4-15FF-D1A2-9C6566490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9" y="1413206"/>
            <a:ext cx="13716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B4C4F-4352-95B9-F1E3-5C6BF573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363" y="1410358"/>
            <a:ext cx="1524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E291C3-172A-C9C7-F133-69EB5D22B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473" y="2922828"/>
            <a:ext cx="934228" cy="934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6D2D64-F75E-9A74-3722-7FBA95293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0167" y="2914330"/>
            <a:ext cx="934228" cy="934228"/>
          </a:xfrm>
          <a:prstGeom prst="rect">
            <a:avLst/>
          </a:prstGeom>
        </p:spPr>
      </p:pic>
      <p:sp>
        <p:nvSpPr>
          <p:cNvPr id="9" name="Plus Sign 8">
            <a:extLst>
              <a:ext uri="{FF2B5EF4-FFF2-40B4-BE49-F238E27FC236}">
                <a16:creationId xmlns:a16="http://schemas.microsoft.com/office/drawing/2014/main" id="{8C6E2787-465A-B3AC-998F-29433C4253EC}"/>
              </a:ext>
            </a:extLst>
          </p:cNvPr>
          <p:cNvSpPr/>
          <p:nvPr/>
        </p:nvSpPr>
        <p:spPr>
          <a:xfrm>
            <a:off x="8017280" y="3641445"/>
            <a:ext cx="364720" cy="3093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close-up of a person&#10;&#10;Description automatically generated">
            <a:extLst>
              <a:ext uri="{FF2B5EF4-FFF2-40B4-BE49-F238E27FC236}">
                <a16:creationId xmlns:a16="http://schemas.microsoft.com/office/drawing/2014/main" id="{F2E1C2B6-351B-629A-A6F3-DB5830BB5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372" y="2962136"/>
            <a:ext cx="775285" cy="7752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2B5F67-1E15-FF14-D250-C4C85BFB1E0D}"/>
              </a:ext>
            </a:extLst>
          </p:cNvPr>
          <p:cNvSpPr txBox="1"/>
          <p:nvPr/>
        </p:nvSpPr>
        <p:spPr>
          <a:xfrm>
            <a:off x="9155844" y="2905832"/>
            <a:ext cx="1325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Director of Corporate Affairs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6A96D-4182-7A2D-A9A4-3B42CC680A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0243" y="4162774"/>
            <a:ext cx="672485" cy="6724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290AB6-516A-0322-B8FA-2AC9DEFDF7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3603" y="4140367"/>
            <a:ext cx="1015231" cy="1015231"/>
          </a:xfrm>
          <a:prstGeom prst="rect">
            <a:avLst/>
          </a:prstGeom>
        </p:spPr>
      </p:pic>
      <p:pic>
        <p:nvPicPr>
          <p:cNvPr id="10" name="Picture 9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A0C9807D-0A99-2352-C91A-7F123E5D4A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61" y="1347545"/>
            <a:ext cx="606667" cy="7514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7EEE17-D869-6A6E-8469-8F1E121FABC2}"/>
              </a:ext>
            </a:extLst>
          </p:cNvPr>
          <p:cNvSpPr txBox="1"/>
          <p:nvPr/>
        </p:nvSpPr>
        <p:spPr>
          <a:xfrm>
            <a:off x="9078230" y="1332242"/>
            <a:ext cx="118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Chief Executive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A884D6-21F8-1F3E-18E8-955A8F457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124" y="395078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2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671DD40E-FE77-C3D1-5B03-7B522ABCF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964512"/>
              </p:ext>
            </p:extLst>
          </p:nvPr>
        </p:nvGraphicFramePr>
        <p:xfrm>
          <a:off x="1961804" y="1332242"/>
          <a:ext cx="9411045" cy="416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2918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Wantage Community Hospital update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6998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minutes’ break if needed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55790"/>
                  </a:ext>
                </a:extLst>
              </a:tr>
              <a:tr h="21703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Integrated performance and sustainability reporting:</a:t>
                      </a:r>
                    </a:p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Integrated Performance Report; and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Finance Report </a:t>
                      </a:r>
                    </a:p>
                    <a:p>
                      <a:pPr marL="0" indent="0">
                        <a:buNone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0B45E65-E271-CCAC-3A21-ADCBF4365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822" y="1376227"/>
            <a:ext cx="940840" cy="940840"/>
          </a:xfrm>
          <a:prstGeom prst="rect">
            <a:avLst/>
          </a:prstGeom>
        </p:spPr>
      </p:pic>
      <p:sp>
        <p:nvSpPr>
          <p:cNvPr id="11" name="Plus Sign 10">
            <a:extLst>
              <a:ext uri="{FF2B5EF4-FFF2-40B4-BE49-F238E27FC236}">
                <a16:creationId xmlns:a16="http://schemas.microsoft.com/office/drawing/2014/main" id="{F8B2AC4D-4965-AB66-8D59-E58E09B2FBED}"/>
              </a:ext>
            </a:extLst>
          </p:cNvPr>
          <p:cNvSpPr/>
          <p:nvPr/>
        </p:nvSpPr>
        <p:spPr>
          <a:xfrm>
            <a:off x="8117539" y="2162398"/>
            <a:ext cx="364720" cy="3093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ED89BC-1BB6-D4EC-CF24-67844BC95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792" y="1383514"/>
            <a:ext cx="934228" cy="9342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44E41D-5425-0501-AF5D-D979E1B9C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543" y="3242574"/>
            <a:ext cx="1136711" cy="11367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F2563D-1BBA-8B17-C65D-F8734842E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629" y="4548690"/>
            <a:ext cx="852537" cy="852537"/>
          </a:xfrm>
          <a:prstGeom prst="rect">
            <a:avLst/>
          </a:prstGeom>
        </p:spPr>
      </p:pic>
      <p:pic>
        <p:nvPicPr>
          <p:cNvPr id="4" name="Picture 3" descr="A hospital entrance with a sign&#10;&#10;Description automatically generated">
            <a:extLst>
              <a:ext uri="{FF2B5EF4-FFF2-40B4-BE49-F238E27FC236}">
                <a16:creationId xmlns:a16="http://schemas.microsoft.com/office/drawing/2014/main" id="{C963B610-068A-8AA5-A806-37507DF2E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9386" y="1476034"/>
            <a:ext cx="1446843" cy="1070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A554AD-5D66-E713-8D1F-7AAA23E14B21}"/>
              </a:ext>
            </a:extLst>
          </p:cNvPr>
          <p:cNvSpPr txBox="1"/>
          <p:nvPr/>
        </p:nvSpPr>
        <p:spPr>
          <a:xfrm>
            <a:off x="9128286" y="1332242"/>
            <a:ext cx="1971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Exec MD for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Primary, Comm-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unity  &amp; Dental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6818AF-5662-5E53-A519-922B90B8A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256" y="4150724"/>
            <a:ext cx="940840" cy="940840"/>
          </a:xfrm>
          <a:prstGeom prst="rect">
            <a:avLst/>
          </a:prstGeom>
        </p:spPr>
      </p:pic>
      <p:sp>
        <p:nvSpPr>
          <p:cNvPr id="7" name="Plus Sign 6">
            <a:extLst>
              <a:ext uri="{FF2B5EF4-FFF2-40B4-BE49-F238E27FC236}">
                <a16:creationId xmlns:a16="http://schemas.microsoft.com/office/drawing/2014/main" id="{3A7B7F03-3669-36E5-06EF-CDD26A853320}"/>
              </a:ext>
            </a:extLst>
          </p:cNvPr>
          <p:cNvSpPr/>
          <p:nvPr/>
        </p:nvSpPr>
        <p:spPr>
          <a:xfrm>
            <a:off x="8146711" y="4466475"/>
            <a:ext cx="364720" cy="3093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34CD69-EFB1-596C-C3E6-A58A1A4B3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567" y="3999361"/>
            <a:ext cx="934228" cy="934228"/>
          </a:xfrm>
          <a:prstGeom prst="rect">
            <a:avLst/>
          </a:prstGeom>
        </p:spPr>
      </p:pic>
      <p:pic>
        <p:nvPicPr>
          <p:cNvPr id="9" name="Picture 8" descr="A close-up of a person&#10;&#10;Description automatically generated">
            <a:extLst>
              <a:ext uri="{FF2B5EF4-FFF2-40B4-BE49-F238E27FC236}">
                <a16:creationId xmlns:a16="http://schemas.microsoft.com/office/drawing/2014/main" id="{88A7BD69-65AE-0325-A680-1F05A15AD4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1083" y="1367875"/>
            <a:ext cx="698629" cy="6986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B88127-D5B4-ABF5-39CA-41BF95859F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0702" y="2690490"/>
            <a:ext cx="612104" cy="6121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F43451-539C-FF0F-EBBC-901C3EC8EA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5762" y="2580265"/>
            <a:ext cx="762000" cy="76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F0E39A-B3EC-E556-4DD8-3C2706AD9A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2258" y="2684620"/>
            <a:ext cx="570470" cy="5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7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0B95BE5-4646-257E-F314-8A7E36E43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287" y="786211"/>
            <a:ext cx="928816" cy="928816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E6E0FDD-0B25-C788-90AC-8092B232CC26}"/>
              </a:ext>
            </a:extLst>
          </p:cNvPr>
          <p:cNvSpPr/>
          <p:nvPr/>
        </p:nvSpPr>
        <p:spPr>
          <a:xfrm>
            <a:off x="3271276" y="1925035"/>
            <a:ext cx="788930" cy="108043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2498A4E-39E7-844E-6E1A-396653C9D95E}"/>
              </a:ext>
            </a:extLst>
          </p:cNvPr>
          <p:cNvSpPr/>
          <p:nvPr/>
        </p:nvSpPr>
        <p:spPr>
          <a:xfrm>
            <a:off x="2513371" y="1906992"/>
            <a:ext cx="643473" cy="897992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3CAB262-71B3-88AC-13C8-4E011BDAED2F}"/>
              </a:ext>
            </a:extLst>
          </p:cNvPr>
          <p:cNvSpPr/>
          <p:nvPr/>
        </p:nvSpPr>
        <p:spPr>
          <a:xfrm>
            <a:off x="1911557" y="2220106"/>
            <a:ext cx="560157" cy="769016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6495655F-5A7D-A80A-90D3-6B596DFF4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21689"/>
              </p:ext>
            </p:extLst>
          </p:nvPr>
        </p:nvGraphicFramePr>
        <p:xfrm>
          <a:off x="1672195" y="722033"/>
          <a:ext cx="9411045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3765163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Board Committee’ update reports and recommendations: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Matters for Alert, Advice and Assurance from recent meetings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Committee Chairs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DC8FCD5-D2FF-F7FB-F61E-97DEDFC87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898" y="2280207"/>
            <a:ext cx="643474" cy="643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0E8CA-8812-B7C7-7378-745FF3834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873" y="2087569"/>
            <a:ext cx="604971" cy="604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D840C3-2961-52ED-6B34-9D8DCCD89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530" y="2135042"/>
            <a:ext cx="660422" cy="660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911B5B-7D7A-4A28-600A-279E67649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1185" y="722033"/>
            <a:ext cx="1524000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98E2DC-F113-6E1E-7DDA-464F04BED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3107" y="2897434"/>
            <a:ext cx="1524000" cy="15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6A45E3-AB62-D1D1-F2B6-0EC243A358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4767" y="1044060"/>
            <a:ext cx="928816" cy="9288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5D9B34-0FCF-9CFD-1AE4-ABEB517114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0347" y="4513116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3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87D47D-E3CB-AA91-718A-4C89E139A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30" y="1346309"/>
            <a:ext cx="1524000" cy="1524000"/>
          </a:xfrm>
          <a:prstGeom prst="rect">
            <a:avLst/>
          </a:prstGeom>
        </p:spPr>
      </p:pic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0A2BDDDB-A260-CB33-1570-1A50FEF7E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80265"/>
              </p:ext>
            </p:extLst>
          </p:nvPr>
        </p:nvGraphicFramePr>
        <p:xfrm>
          <a:off x="1581976" y="1346309"/>
          <a:ext cx="9411045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Allied Health Professionals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Nurse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Patient Safety Incidents report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Nurse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Any Other Business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73947"/>
                  </a:ext>
                </a:extLst>
              </a:tr>
            </a:tbl>
          </a:graphicData>
        </a:graphic>
      </p:graphicFrame>
      <p:pic>
        <p:nvPicPr>
          <p:cNvPr id="3" name="Picture 2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CAA34517-2873-CEA6-13EB-12FD01F0A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832" y="1376499"/>
            <a:ext cx="777820" cy="777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250AE0-AE0D-E0BA-050E-5F4DCF9E7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352" y="1934832"/>
            <a:ext cx="789755" cy="789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631ABA-D23E-A1A4-DBA3-E154E1EA4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260" y="2017740"/>
            <a:ext cx="623938" cy="623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3E9904-F1BB-306C-4E93-DDD51701B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230" y="2870309"/>
            <a:ext cx="1371600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AC6BF6-7CBA-68DD-3267-5DF7D792C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703" y="3313110"/>
            <a:ext cx="922654" cy="922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5826AE-6893-AED1-430A-0329286FE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5241" y="3464061"/>
            <a:ext cx="784526" cy="784526"/>
          </a:xfrm>
          <a:prstGeom prst="rect">
            <a:avLst/>
          </a:prstGeom>
        </p:spPr>
      </p:pic>
      <p:pic>
        <p:nvPicPr>
          <p:cNvPr id="10" name="Picture 9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411EC63C-2FD7-D14E-A4B0-968F61C5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800" y="2930689"/>
            <a:ext cx="777820" cy="7778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4C67EB-368A-F48D-324E-83429F766C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8030" y="4461072"/>
            <a:ext cx="1524000" cy="152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7B8768-55D6-F80B-2AAA-6E3150978A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9082" y="1506766"/>
            <a:ext cx="1227510" cy="12275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40E4A5-455A-AF30-4023-F577DFCFD951}"/>
              </a:ext>
            </a:extLst>
          </p:cNvPr>
          <p:cNvSpPr txBox="1"/>
          <p:nvPr/>
        </p:nvSpPr>
        <p:spPr>
          <a:xfrm>
            <a:off x="8131885" y="1473167"/>
            <a:ext cx="46941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dirty="0"/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A045A8-1A16-B1CA-20ED-9025326367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5723" y="3156702"/>
            <a:ext cx="934228" cy="9342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0D8DB3-CCE4-86C2-18C1-AE4EF423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07066" y="2131688"/>
            <a:ext cx="655085" cy="6550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677D86-DEA7-3C90-21DD-E63EC5AB2B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7066" y="3555838"/>
            <a:ext cx="696874" cy="6968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937A35-056D-83D4-70C2-47FE630B25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88853" y="5257954"/>
            <a:ext cx="715087" cy="7150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2665F3-73FA-6906-B8D2-7159FFD5294D}"/>
              </a:ext>
            </a:extLst>
          </p:cNvPr>
          <p:cNvSpPr txBox="1"/>
          <p:nvPr/>
        </p:nvSpPr>
        <p:spPr>
          <a:xfrm>
            <a:off x="8788853" y="4386001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pic>
        <p:nvPicPr>
          <p:cNvPr id="14" name="Picture 13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26BEFB17-EDC2-3FB8-CCF4-0C7700CB21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376" y="4396067"/>
            <a:ext cx="718531" cy="7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1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82E8F88-B466-635B-90E0-1EB4251D9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7" y="4186424"/>
            <a:ext cx="1524000" cy="1524000"/>
          </a:xfrm>
          <a:prstGeom prst="rect">
            <a:avLst/>
          </a:prstGeom>
        </p:spPr>
      </p:pic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8FB00CE9-63E7-9FAA-5621-131003F8E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05990"/>
              </p:ext>
            </p:extLst>
          </p:nvPr>
        </p:nvGraphicFramePr>
        <p:xfrm>
          <a:off x="1961804" y="1332242"/>
          <a:ext cx="9411045" cy="466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Questions from the public and any governors or staff attending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Review of meeting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 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Resolution for Board to meet in private for Confidential matters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17E8530-304D-3857-CA5C-AAE03B07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231" y="1460830"/>
            <a:ext cx="1395412" cy="1395412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4E3CD98D-E1B5-1D76-BA17-4E0D72DF3395}"/>
              </a:ext>
            </a:extLst>
          </p:cNvPr>
          <p:cNvSpPr/>
          <p:nvPr/>
        </p:nvSpPr>
        <p:spPr>
          <a:xfrm>
            <a:off x="2150042" y="2874791"/>
            <a:ext cx="2300287" cy="97539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90977-6D14-B751-3782-4268B0EA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92" y="2918040"/>
            <a:ext cx="921829" cy="921829"/>
          </a:xfrm>
          <a:prstGeom prst="rect">
            <a:avLst/>
          </a:prstGeom>
        </p:spPr>
      </p:pic>
      <p:pic>
        <p:nvPicPr>
          <p:cNvPr id="7" name="Picture 6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4CB12730-BBBA-D30F-44C6-05F0F2F49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24" y="1406610"/>
            <a:ext cx="718531" cy="718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91496C-AA33-C59B-5A54-F2FBD8F531BF}"/>
              </a:ext>
            </a:extLst>
          </p:cNvPr>
          <p:cNvSpPr txBox="1"/>
          <p:nvPr/>
        </p:nvSpPr>
        <p:spPr>
          <a:xfrm>
            <a:off x="9134602" y="1383136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3FE23-0662-9407-82A0-FD89CA908D59}"/>
              </a:ext>
            </a:extLst>
          </p:cNvPr>
          <p:cNvSpPr txBox="1"/>
          <p:nvPr/>
        </p:nvSpPr>
        <p:spPr>
          <a:xfrm>
            <a:off x="9134602" y="2866647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pic>
        <p:nvPicPr>
          <p:cNvPr id="10" name="Picture 9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DA19D087-A648-B1D1-55B8-647F9504F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62" y="2918040"/>
            <a:ext cx="718531" cy="718531"/>
          </a:xfrm>
          <a:prstGeom prst="rect">
            <a:avLst/>
          </a:prstGeom>
        </p:spPr>
      </p:pic>
      <p:pic>
        <p:nvPicPr>
          <p:cNvPr id="11" name="Picture 10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477135C8-582F-4E33-157B-525B0037F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65" y="4097895"/>
            <a:ext cx="718531" cy="7185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241B14-F3C6-A2A9-1794-30953F90DFCF}"/>
              </a:ext>
            </a:extLst>
          </p:cNvPr>
          <p:cNvSpPr txBox="1"/>
          <p:nvPr/>
        </p:nvSpPr>
        <p:spPr>
          <a:xfrm>
            <a:off x="9134602" y="4062329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C719C-6658-07A1-F537-2EBECDEBF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627" y="3930295"/>
            <a:ext cx="1227510" cy="12275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CDABD-89B2-27D7-F50B-5C5B612DD311}"/>
              </a:ext>
            </a:extLst>
          </p:cNvPr>
          <p:cNvSpPr txBox="1"/>
          <p:nvPr/>
        </p:nvSpPr>
        <p:spPr>
          <a:xfrm>
            <a:off x="8672502" y="4016143"/>
            <a:ext cx="391850" cy="9597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dirty="0"/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E03B28-13E8-3674-FC1C-C34ECEE8938F}"/>
              </a:ext>
            </a:extLst>
          </p:cNvPr>
          <p:cNvSpPr txBox="1"/>
          <p:nvPr/>
        </p:nvSpPr>
        <p:spPr>
          <a:xfrm>
            <a:off x="2547937" y="5156426"/>
            <a:ext cx="1524000" cy="36933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9979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4338EE24-5AFD-A36E-DE8E-7E552883D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707406"/>
              </p:ext>
            </p:extLst>
          </p:nvPr>
        </p:nvGraphicFramePr>
        <p:xfrm>
          <a:off x="1961804" y="1332242"/>
          <a:ext cx="9411045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Meeting closed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public meeting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57F65DE-2564-01CD-D1AD-02E2EB024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1" y="1471306"/>
            <a:ext cx="1323976" cy="1323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FCF82F-8FEA-78FC-D05A-575149FF2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948" y="2864813"/>
            <a:ext cx="1323977" cy="1323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859266-0939-E9B5-E980-F1B25DB38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051" y="3233165"/>
            <a:ext cx="762000" cy="762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643A8F-E83A-3CC0-5FAC-5A1DDE08658B}"/>
              </a:ext>
            </a:extLst>
          </p:cNvPr>
          <p:cNvSpPr txBox="1"/>
          <p:nvPr/>
        </p:nvSpPr>
        <p:spPr>
          <a:xfrm>
            <a:off x="9205026" y="1387086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18" name="Picture 17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3FC2FA04-5FF4-9094-D946-B2764FF39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403" y="1414763"/>
            <a:ext cx="718531" cy="718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E5622-50F7-712C-B3FD-054257A5A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5026" y="2007450"/>
            <a:ext cx="718532" cy="718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763B25-6253-AAD4-19D0-49D6ECEE9B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8170" y="3233165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39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FE3C776672E4F98EC78CFC5673726" ma:contentTypeVersion="16" ma:contentTypeDescription="Create a new document." ma:contentTypeScope="" ma:versionID="7268e8285db6c30a9d60914929a8277c">
  <xsd:schema xmlns:xsd="http://www.w3.org/2001/XMLSchema" xmlns:xs="http://www.w3.org/2001/XMLSchema" xmlns:p="http://schemas.microsoft.com/office/2006/metadata/properties" xmlns:ns2="80d282f4-189f-40b5-b2ef-b2287c59eea2" xmlns:ns3="925d566c-8004-45b2-a1ff-1afa3739f842" targetNamespace="http://schemas.microsoft.com/office/2006/metadata/properties" ma:root="true" ma:fieldsID="eb607962320a091f478a173696c37407" ns2:_="" ns3:_="">
    <xsd:import namespace="80d282f4-189f-40b5-b2ef-b2287c59eea2"/>
    <xsd:import namespace="925d566c-8004-45b2-a1ff-1afa3739f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umbe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282f4-189f-40b5-b2ef-b2287c59ee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umber" ma:index="10" nillable="true" ma:displayName="Number" ma:default="1" ma:format="Dropdown" ma:internalName="Number" ma:percentage="FALSE">
      <xsd:simpleType>
        <xsd:restriction base="dms:Number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4a7f632-737e-4a6a-9614-2616474817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d566c-8004-45b2-a1ff-1afa3739f8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6fe3317-2788-4865-b74a-0720efe8e9e4}" ma:internalName="TaxCatchAll" ma:showField="CatchAllData" ma:web="925d566c-8004-45b2-a1ff-1afa3739f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5d566c-8004-45b2-a1ff-1afa3739f842" xsi:nil="true"/>
    <lcf76f155ced4ddcb4097134ff3c332f xmlns="80d282f4-189f-40b5-b2ef-b2287c59eea2">
      <Terms xmlns="http://schemas.microsoft.com/office/infopath/2007/PartnerControls"/>
    </lcf76f155ced4ddcb4097134ff3c332f>
    <Number xmlns="80d282f4-189f-40b5-b2ef-b2287c59eea2">1</Number>
  </documentManagement>
</p:properties>
</file>

<file path=customXml/itemProps1.xml><?xml version="1.0" encoding="utf-8"?>
<ds:datastoreItem xmlns:ds="http://schemas.openxmlformats.org/officeDocument/2006/customXml" ds:itemID="{F7F6C22E-0E7D-41A7-9997-FF474C148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d282f4-189f-40b5-b2ef-b2287c59eea2"/>
    <ds:schemaRef ds:uri="925d566c-8004-45b2-a1ff-1afa3739f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04CEEA-2E3F-4E3F-BCBA-6FE653F1BA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602F0-A010-4972-85E0-B4ADB36638DA}">
  <ds:schemaRefs>
    <ds:schemaRef ds:uri="a1600116-b72d-43b1-9bab-9ab5708105a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f1d8c2d-0f98-4249-a07f-1e885ae191a1"/>
    <ds:schemaRef ds:uri="http://www.w3.org/XML/1998/namespace"/>
    <ds:schemaRef ds:uri="925d566c-8004-45b2-a1ff-1afa3739f842"/>
    <ds:schemaRef ds:uri="80d282f4-189f-40b5-b2ef-b2287c59ee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6308</TotalTime>
  <Words>259</Words>
  <Application>Microsoft Office PowerPoint</Application>
  <PresentationFormat>Widescreen</PresentationFormat>
  <Paragraphs>102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 Rachel (RNU) Oxford Health</dc:creator>
  <cp:lastModifiedBy>Smith Hannah (RNU) Oxford Health</cp:lastModifiedBy>
  <cp:revision>22</cp:revision>
  <dcterms:created xsi:type="dcterms:W3CDTF">2020-11-25T10:37:47Z</dcterms:created>
  <dcterms:modified xsi:type="dcterms:W3CDTF">2024-01-29T13:51:47Z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0x010100D40FE3C776672E4F98EC78CFC5673726</vt:lpwstr>
  </property>
</Properties>
</file>