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2" r:id="rId5"/>
    <p:sldId id="256" r:id="rId6"/>
    <p:sldId id="257" r:id="rId7"/>
    <p:sldId id="258" r:id="rId8"/>
    <p:sldId id="263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BC6BA-4ADD-4B72-AD99-2518A6036CAC}" v="14" dt="2024-06-06T13:52:58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86356" autoAdjust="0"/>
  </p:normalViewPr>
  <p:slideViewPr>
    <p:cSldViewPr snapToGrid="0">
      <p:cViewPr varScale="1">
        <p:scale>
          <a:sx n="95" d="100"/>
          <a:sy n="95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 Nicola (RNU) Oxford Health" userId="1ec710fc-bc02-4756-a5d4-a30f33d9f109" providerId="ADAL" clId="{FF8BC6BA-4ADD-4B72-AD99-2518A6036CAC}"/>
    <pc:docChg chg="custSel modSld">
      <pc:chgData name="Gill Nicola (RNU) Oxford Health" userId="1ec710fc-bc02-4756-a5d4-a30f33d9f109" providerId="ADAL" clId="{FF8BC6BA-4ADD-4B72-AD99-2518A6036CAC}" dt="2024-06-06T13:53:02.065" v="517" actId="1076"/>
      <pc:docMkLst>
        <pc:docMk/>
      </pc:docMkLst>
      <pc:sldChg chg="addSp delSp modSp mod">
        <pc:chgData name="Gill Nicola (RNU) Oxford Health" userId="1ec710fc-bc02-4756-a5d4-a30f33d9f109" providerId="ADAL" clId="{FF8BC6BA-4ADD-4B72-AD99-2518A6036CAC}" dt="2024-06-06T06:05:16.995" v="12" actId="1076"/>
        <pc:sldMkLst>
          <pc:docMk/>
          <pc:sldMk cId="4016135171" sldId="256"/>
        </pc:sldMkLst>
        <pc:graphicFrameChg chg="modGraphic">
          <ac:chgData name="Gill Nicola (RNU) Oxford Health" userId="1ec710fc-bc02-4756-a5d4-a30f33d9f109" providerId="ADAL" clId="{FF8BC6BA-4ADD-4B72-AD99-2518A6036CAC}" dt="2024-06-06T06:04:40.349" v="8" actId="20577"/>
          <ac:graphicFrameMkLst>
            <pc:docMk/>
            <pc:sldMk cId="4016135171" sldId="256"/>
            <ac:graphicFrameMk id="4" creationId="{8ECE2242-07C8-4F20-9729-1A2D4262BA80}"/>
          </ac:graphicFrameMkLst>
        </pc:graphicFrameChg>
        <pc:picChg chg="add mod">
          <ac:chgData name="Gill Nicola (RNU) Oxford Health" userId="1ec710fc-bc02-4756-a5d4-a30f33d9f109" providerId="ADAL" clId="{FF8BC6BA-4ADD-4B72-AD99-2518A6036CAC}" dt="2024-06-06T06:05:16.995" v="12" actId="1076"/>
          <ac:picMkLst>
            <pc:docMk/>
            <pc:sldMk cId="4016135171" sldId="256"/>
            <ac:picMk id="2" creationId="{D7805C32-2E2B-934D-8375-2BD98B574377}"/>
          </ac:picMkLst>
        </pc:picChg>
        <pc:picChg chg="del">
          <ac:chgData name="Gill Nicola (RNU) Oxford Health" userId="1ec710fc-bc02-4756-a5d4-a30f33d9f109" providerId="ADAL" clId="{FF8BC6BA-4ADD-4B72-AD99-2518A6036CAC}" dt="2024-06-06T06:04:46.173" v="9" actId="478"/>
          <ac:picMkLst>
            <pc:docMk/>
            <pc:sldMk cId="4016135171" sldId="256"/>
            <ac:picMk id="9" creationId="{C1D8999B-0967-F5C4-CC68-8A03F14F9D75}"/>
          </ac:picMkLst>
        </pc:picChg>
      </pc:sldChg>
      <pc:sldChg chg="addSp delSp modSp mod">
        <pc:chgData name="Gill Nicola (RNU) Oxford Health" userId="1ec710fc-bc02-4756-a5d4-a30f33d9f109" providerId="ADAL" clId="{FF8BC6BA-4ADD-4B72-AD99-2518A6036CAC}" dt="2024-06-06T06:06:47.281" v="73" actId="1076"/>
        <pc:sldMkLst>
          <pc:docMk/>
          <pc:sldMk cId="545176170" sldId="258"/>
        </pc:sldMkLst>
        <pc:graphicFrameChg chg="modGraphic">
          <ac:chgData name="Gill Nicola (RNU) Oxford Health" userId="1ec710fc-bc02-4756-a5d4-a30f33d9f109" providerId="ADAL" clId="{FF8BC6BA-4ADD-4B72-AD99-2518A6036CAC}" dt="2024-06-06T06:06:00.260" v="60" actId="20577"/>
          <ac:graphicFrameMkLst>
            <pc:docMk/>
            <pc:sldMk cId="545176170" sldId="258"/>
            <ac:graphicFrameMk id="2" creationId="{429558FA-341E-4EF5-B0DF-0299D1EE9024}"/>
          </ac:graphicFrameMkLst>
        </pc:graphicFrameChg>
        <pc:picChg chg="mod">
          <ac:chgData name="Gill Nicola (RNU) Oxford Health" userId="1ec710fc-bc02-4756-a5d4-a30f33d9f109" providerId="ADAL" clId="{FF8BC6BA-4ADD-4B72-AD99-2518A6036CAC}" dt="2024-06-06T06:06:21.203" v="67" actId="1076"/>
          <ac:picMkLst>
            <pc:docMk/>
            <pc:sldMk cId="545176170" sldId="258"/>
            <ac:picMk id="4" creationId="{481870F8-E55B-9091-EC8A-2B7DC9B52604}"/>
          </ac:picMkLst>
        </pc:picChg>
        <pc:picChg chg="mod">
          <ac:chgData name="Gill Nicola (RNU) Oxford Health" userId="1ec710fc-bc02-4756-a5d4-a30f33d9f109" providerId="ADAL" clId="{FF8BC6BA-4ADD-4B72-AD99-2518A6036CAC}" dt="2024-06-06T06:06:08.625" v="63" actId="1076"/>
          <ac:picMkLst>
            <pc:docMk/>
            <pc:sldMk cId="545176170" sldId="258"/>
            <ac:picMk id="7" creationId="{F18894C9-AE8A-F226-450B-1B67F6393891}"/>
          </ac:picMkLst>
        </pc:picChg>
        <pc:picChg chg="add mod">
          <ac:chgData name="Gill Nicola (RNU) Oxford Health" userId="1ec710fc-bc02-4756-a5d4-a30f33d9f109" providerId="ADAL" clId="{FF8BC6BA-4ADD-4B72-AD99-2518A6036CAC}" dt="2024-06-06T06:06:44.338" v="72" actId="14100"/>
          <ac:picMkLst>
            <pc:docMk/>
            <pc:sldMk cId="545176170" sldId="258"/>
            <ac:picMk id="8" creationId="{77B82234-4060-4B8D-E7C5-1A9552D8C506}"/>
          </ac:picMkLst>
        </pc:picChg>
        <pc:picChg chg="mod">
          <ac:chgData name="Gill Nicola (RNU) Oxford Health" userId="1ec710fc-bc02-4756-a5d4-a30f33d9f109" providerId="ADAL" clId="{FF8BC6BA-4ADD-4B72-AD99-2518A6036CAC}" dt="2024-06-06T06:06:17.965" v="66" actId="1076"/>
          <ac:picMkLst>
            <pc:docMk/>
            <pc:sldMk cId="545176170" sldId="258"/>
            <ac:picMk id="9" creationId="{FD375AD6-65E1-94F3-0A4A-1BA70C37EBB4}"/>
          </ac:picMkLst>
        </pc:picChg>
        <pc:picChg chg="mod">
          <ac:chgData name="Gill Nicola (RNU) Oxford Health" userId="1ec710fc-bc02-4756-a5d4-a30f33d9f109" providerId="ADAL" clId="{FF8BC6BA-4ADD-4B72-AD99-2518A6036CAC}" dt="2024-06-06T06:06:47.281" v="73" actId="1076"/>
          <ac:picMkLst>
            <pc:docMk/>
            <pc:sldMk cId="545176170" sldId="258"/>
            <ac:picMk id="10" creationId="{C46342DA-1689-6B55-9C52-148C0504AFB5}"/>
          </ac:picMkLst>
        </pc:picChg>
        <pc:picChg chg="del mod">
          <ac:chgData name="Gill Nicola (RNU) Oxford Health" userId="1ec710fc-bc02-4756-a5d4-a30f33d9f109" providerId="ADAL" clId="{FF8BC6BA-4ADD-4B72-AD99-2518A6036CAC}" dt="2024-06-06T06:06:27.494" v="69" actId="478"/>
          <ac:picMkLst>
            <pc:docMk/>
            <pc:sldMk cId="545176170" sldId="258"/>
            <ac:picMk id="11" creationId="{6E4AC17B-A077-2CE7-8776-96F191E25AE4}"/>
          </ac:picMkLst>
        </pc:picChg>
        <pc:picChg chg="mod">
          <ac:chgData name="Gill Nicola (RNU) Oxford Health" userId="1ec710fc-bc02-4756-a5d4-a30f33d9f109" providerId="ADAL" clId="{FF8BC6BA-4ADD-4B72-AD99-2518A6036CAC}" dt="2024-06-06T06:06:10.915" v="64" actId="1076"/>
          <ac:picMkLst>
            <pc:docMk/>
            <pc:sldMk cId="545176170" sldId="258"/>
            <ac:picMk id="12" creationId="{C6E2A42C-F5B1-DB20-1C61-307450D85E64}"/>
          </ac:picMkLst>
        </pc:picChg>
        <pc:picChg chg="mod">
          <ac:chgData name="Gill Nicola (RNU) Oxford Health" userId="1ec710fc-bc02-4756-a5d4-a30f33d9f109" providerId="ADAL" clId="{FF8BC6BA-4ADD-4B72-AD99-2518A6036CAC}" dt="2024-06-06T06:06:05.579" v="62" actId="1076"/>
          <ac:picMkLst>
            <pc:docMk/>
            <pc:sldMk cId="545176170" sldId="258"/>
            <ac:picMk id="14" creationId="{A2E1E140-3B15-4B28-B52E-48E501B240C2}"/>
          </ac:picMkLst>
        </pc:picChg>
        <pc:picChg chg="mod">
          <ac:chgData name="Gill Nicola (RNU) Oxford Health" userId="1ec710fc-bc02-4756-a5d4-a30f33d9f109" providerId="ADAL" clId="{FF8BC6BA-4ADD-4B72-AD99-2518A6036CAC}" dt="2024-06-06T06:06:04.068" v="61" actId="1076"/>
          <ac:picMkLst>
            <pc:docMk/>
            <pc:sldMk cId="545176170" sldId="258"/>
            <ac:picMk id="15" creationId="{444B9B71-DCA9-45C8-97A4-122235CCB372}"/>
          </ac:picMkLst>
        </pc:picChg>
      </pc:sldChg>
      <pc:sldChg chg="addSp delSp modSp mod">
        <pc:chgData name="Gill Nicola (RNU) Oxford Health" userId="1ec710fc-bc02-4756-a5d4-a30f33d9f109" providerId="ADAL" clId="{FF8BC6BA-4ADD-4B72-AD99-2518A6036CAC}" dt="2024-06-06T06:11:12.894" v="301" actId="1076"/>
        <pc:sldMkLst>
          <pc:docMk/>
          <pc:sldMk cId="1681988923" sldId="263"/>
        </pc:sldMkLst>
        <pc:graphicFrameChg chg="modGraphic">
          <ac:chgData name="Gill Nicola (RNU) Oxford Health" userId="1ec710fc-bc02-4756-a5d4-a30f33d9f109" providerId="ADAL" clId="{FF8BC6BA-4ADD-4B72-AD99-2518A6036CAC}" dt="2024-06-06T06:07:34.740" v="123" actId="20577"/>
          <ac:graphicFrameMkLst>
            <pc:docMk/>
            <pc:sldMk cId="1681988923" sldId="263"/>
            <ac:graphicFrameMk id="2" creationId="{D93EDC17-4A66-8D77-DD8C-C768A420526F}"/>
          </ac:graphicFrameMkLst>
        </pc:graphicFrameChg>
        <pc:picChg chg="add mod">
          <ac:chgData name="Gill Nicola (RNU) Oxford Health" userId="1ec710fc-bc02-4756-a5d4-a30f33d9f109" providerId="ADAL" clId="{FF8BC6BA-4ADD-4B72-AD99-2518A6036CAC}" dt="2024-06-06T06:07:12.212" v="77" actId="14100"/>
          <ac:picMkLst>
            <pc:docMk/>
            <pc:sldMk cId="1681988923" sldId="263"/>
            <ac:picMk id="3" creationId="{1ACB81C8-C6FF-0547-C9EC-8CC8C0348D43}"/>
          </ac:picMkLst>
        </pc:picChg>
        <pc:picChg chg="add mod">
          <ac:chgData name="Gill Nicola (RNU) Oxford Health" userId="1ec710fc-bc02-4756-a5d4-a30f33d9f109" providerId="ADAL" clId="{FF8BC6BA-4ADD-4B72-AD99-2518A6036CAC}" dt="2024-06-06T06:07:57.931" v="127" actId="14100"/>
          <ac:picMkLst>
            <pc:docMk/>
            <pc:sldMk cId="1681988923" sldId="263"/>
            <ac:picMk id="4" creationId="{5740A320-9E62-9A4A-22F9-3B90FD0858F3}"/>
          </ac:picMkLst>
        </pc:picChg>
        <pc:picChg chg="mod">
          <ac:chgData name="Gill Nicola (RNU) Oxford Health" userId="1ec710fc-bc02-4756-a5d4-a30f33d9f109" providerId="ADAL" clId="{FF8BC6BA-4ADD-4B72-AD99-2518A6036CAC}" dt="2024-06-06T06:11:12.894" v="301" actId="1076"/>
          <ac:picMkLst>
            <pc:docMk/>
            <pc:sldMk cId="1681988923" sldId="263"/>
            <ac:picMk id="6" creationId="{453A4880-C92C-9070-D2C1-59AB535EC9FC}"/>
          </ac:picMkLst>
        </pc:picChg>
        <pc:picChg chg="del">
          <ac:chgData name="Gill Nicola (RNU) Oxford Health" userId="1ec710fc-bc02-4756-a5d4-a30f33d9f109" providerId="ADAL" clId="{FF8BC6BA-4ADD-4B72-AD99-2518A6036CAC}" dt="2024-06-06T06:06:58.604" v="74" actId="478"/>
          <ac:picMkLst>
            <pc:docMk/>
            <pc:sldMk cId="1681988923" sldId="263"/>
            <ac:picMk id="7" creationId="{B780FEDE-E2E6-44A7-119C-4CE93FAD99EC}"/>
          </ac:picMkLst>
        </pc:picChg>
        <pc:picChg chg="mod">
          <ac:chgData name="Gill Nicola (RNU) Oxford Health" userId="1ec710fc-bc02-4756-a5d4-a30f33d9f109" providerId="ADAL" clId="{FF8BC6BA-4ADD-4B72-AD99-2518A6036CAC}" dt="2024-06-06T06:11:09.203" v="300" actId="1076"/>
          <ac:picMkLst>
            <pc:docMk/>
            <pc:sldMk cId="1681988923" sldId="263"/>
            <ac:picMk id="8" creationId="{0C62C389-2D30-D66C-D0BC-F13D41B38A40}"/>
          </ac:picMkLst>
        </pc:picChg>
        <pc:picChg chg="del">
          <ac:chgData name="Gill Nicola (RNU) Oxford Health" userId="1ec710fc-bc02-4756-a5d4-a30f33d9f109" providerId="ADAL" clId="{FF8BC6BA-4ADD-4B72-AD99-2518A6036CAC}" dt="2024-06-06T06:07:40.587" v="124" actId="478"/>
          <ac:picMkLst>
            <pc:docMk/>
            <pc:sldMk cId="1681988923" sldId="263"/>
            <ac:picMk id="12" creationId="{E75E1935-DF40-A5D3-AAC8-01E788324937}"/>
          </ac:picMkLst>
        </pc:picChg>
      </pc:sldChg>
      <pc:sldChg chg="addSp delSp modSp mod">
        <pc:chgData name="Gill Nicola (RNU) Oxford Health" userId="1ec710fc-bc02-4756-a5d4-a30f33d9f109" providerId="ADAL" clId="{FF8BC6BA-4ADD-4B72-AD99-2518A6036CAC}" dt="2024-06-06T13:53:02.065" v="517" actId="1076"/>
        <pc:sldMkLst>
          <pc:docMk/>
          <pc:sldMk cId="113183957" sldId="267"/>
        </pc:sldMkLst>
        <pc:graphicFrameChg chg="modGraphic">
          <ac:chgData name="Gill Nicola (RNU) Oxford Health" userId="1ec710fc-bc02-4756-a5d4-a30f33d9f109" providerId="ADAL" clId="{FF8BC6BA-4ADD-4B72-AD99-2518A6036CAC}" dt="2024-06-06T13:52:26.051" v="511" actId="20577"/>
          <ac:graphicFrameMkLst>
            <pc:docMk/>
            <pc:sldMk cId="113183957" sldId="267"/>
            <ac:graphicFrameMk id="2" creationId="{33E45299-1C0A-2EDE-4005-591124DD0BD2}"/>
          </ac:graphicFrameMkLst>
        </pc:graphicFrameChg>
        <pc:picChg chg="add mod">
          <ac:chgData name="Gill Nicola (RNU) Oxford Health" userId="1ec710fc-bc02-4756-a5d4-a30f33d9f109" providerId="ADAL" clId="{FF8BC6BA-4ADD-4B72-AD99-2518A6036CAC}" dt="2024-06-06T13:52:21.170" v="509" actId="1076"/>
          <ac:picMkLst>
            <pc:docMk/>
            <pc:sldMk cId="113183957" sldId="267"/>
            <ac:picMk id="3" creationId="{286EAD71-65C4-6879-CFCF-15A5FB8FB190}"/>
          </ac:picMkLst>
        </pc:picChg>
        <pc:picChg chg="add del mod">
          <ac:chgData name="Gill Nicola (RNU) Oxford Health" userId="1ec710fc-bc02-4756-a5d4-a30f33d9f109" providerId="ADAL" clId="{FF8BC6BA-4ADD-4B72-AD99-2518A6036CAC}" dt="2024-06-06T13:52:38.287" v="515" actId="478"/>
          <ac:picMkLst>
            <pc:docMk/>
            <pc:sldMk cId="113183957" sldId="267"/>
            <ac:picMk id="4" creationId="{B22F2946-9909-08AE-3C22-49FB3BAE6A62}"/>
          </ac:picMkLst>
        </pc:picChg>
        <pc:picChg chg="mod">
          <ac:chgData name="Gill Nicola (RNU) Oxford Health" userId="1ec710fc-bc02-4756-a5d4-a30f33d9f109" providerId="ADAL" clId="{FF8BC6BA-4ADD-4B72-AD99-2518A6036CAC}" dt="2024-06-06T13:50:49.260" v="321" actId="1076"/>
          <ac:picMkLst>
            <pc:docMk/>
            <pc:sldMk cId="113183957" sldId="267"/>
            <ac:picMk id="5" creationId="{5D284633-9F99-0707-E91B-F47BB9D3A4C2}"/>
          </ac:picMkLst>
        </pc:picChg>
        <pc:picChg chg="add mod">
          <ac:chgData name="Gill Nicola (RNU) Oxford Health" userId="1ec710fc-bc02-4756-a5d4-a30f33d9f109" providerId="ADAL" clId="{FF8BC6BA-4ADD-4B72-AD99-2518A6036CAC}" dt="2024-06-06T13:52:31.017" v="513" actId="1076"/>
          <ac:picMkLst>
            <pc:docMk/>
            <pc:sldMk cId="113183957" sldId="267"/>
            <ac:picMk id="6" creationId="{BCE10775-663C-97EC-25DB-2979C73BE134}"/>
          </ac:picMkLst>
        </pc:picChg>
        <pc:picChg chg="add mod">
          <ac:chgData name="Gill Nicola (RNU) Oxford Health" userId="1ec710fc-bc02-4756-a5d4-a30f33d9f109" providerId="ADAL" clId="{FF8BC6BA-4ADD-4B72-AD99-2518A6036CAC}" dt="2024-06-06T13:53:02.065" v="517" actId="1076"/>
          <ac:picMkLst>
            <pc:docMk/>
            <pc:sldMk cId="113183957" sldId="267"/>
            <ac:picMk id="7" creationId="{AC5A1DA4-F68D-68D3-5BAC-F3930412ADE7}"/>
          </ac:picMkLst>
        </pc:picChg>
        <pc:picChg chg="mod">
          <ac:chgData name="Gill Nicola (RNU) Oxford Health" userId="1ec710fc-bc02-4756-a5d4-a30f33d9f109" providerId="ADAL" clId="{FF8BC6BA-4ADD-4B72-AD99-2518A6036CAC}" dt="2024-06-06T13:50:45.984" v="320" actId="1076"/>
          <ac:picMkLst>
            <pc:docMk/>
            <pc:sldMk cId="113183957" sldId="267"/>
            <ac:picMk id="9" creationId="{A4F8E826-604D-9EE7-BC16-1D577008F1B2}"/>
          </ac:picMkLst>
        </pc:picChg>
        <pc:picChg chg="mod">
          <ac:chgData name="Gill Nicola (RNU) Oxford Health" userId="1ec710fc-bc02-4756-a5d4-a30f33d9f109" providerId="ADAL" clId="{FF8BC6BA-4ADD-4B72-AD99-2518A6036CAC}" dt="2024-06-06T13:52:32.980" v="514" actId="1076"/>
          <ac:picMkLst>
            <pc:docMk/>
            <pc:sldMk cId="113183957" sldId="267"/>
            <ac:picMk id="13" creationId="{B87F3820-0432-8D1D-96AB-61D3DFEDBB0A}"/>
          </ac:picMkLst>
        </pc:picChg>
        <pc:picChg chg="del">
          <ac:chgData name="Gill Nicola (RNU) Oxford Health" userId="1ec710fc-bc02-4756-a5d4-a30f33d9f109" providerId="ADAL" clId="{FF8BC6BA-4ADD-4B72-AD99-2518A6036CAC}" dt="2024-06-06T06:08:38.604" v="131" actId="478"/>
          <ac:picMkLst>
            <pc:docMk/>
            <pc:sldMk cId="113183957" sldId="267"/>
            <ac:picMk id="17" creationId="{AAA9F837-08A5-E253-3910-0E7E4E443EDA}"/>
          </ac:picMkLst>
        </pc:picChg>
        <pc:picChg chg="del">
          <ac:chgData name="Gill Nicola (RNU) Oxford Health" userId="1ec710fc-bc02-4756-a5d4-a30f33d9f109" providerId="ADAL" clId="{FF8BC6BA-4ADD-4B72-AD99-2518A6036CAC}" dt="2024-06-06T06:08:19.822" v="128" actId="478"/>
          <ac:picMkLst>
            <pc:docMk/>
            <pc:sldMk cId="113183957" sldId="267"/>
            <ac:picMk id="19" creationId="{162725B1-B1F2-BE19-244B-0A1CC18D83C2}"/>
          </ac:picMkLst>
        </pc:picChg>
        <pc:picChg chg="del">
          <ac:chgData name="Gill Nicola (RNU) Oxford Health" userId="1ec710fc-bc02-4756-a5d4-a30f33d9f109" providerId="ADAL" clId="{FF8BC6BA-4ADD-4B72-AD99-2518A6036CAC}" dt="2024-06-06T06:09:03.790" v="135" actId="478"/>
          <ac:picMkLst>
            <pc:docMk/>
            <pc:sldMk cId="113183957" sldId="267"/>
            <ac:picMk id="21" creationId="{899CB2CA-11E3-5AD8-45A3-6DFE85EA9E0C}"/>
          </ac:picMkLst>
        </pc:picChg>
      </pc:sldChg>
      <pc:sldChg chg="addSp delSp modSp mod">
        <pc:chgData name="Gill Nicola (RNU) Oxford Health" userId="1ec710fc-bc02-4756-a5d4-a30f33d9f109" providerId="ADAL" clId="{FF8BC6BA-4ADD-4B72-AD99-2518A6036CAC}" dt="2024-06-06T06:12:38.192" v="318" actId="1076"/>
        <pc:sldMkLst>
          <pc:docMk/>
          <pc:sldMk cId="2913615929" sldId="268"/>
        </pc:sldMkLst>
        <pc:graphicFrameChg chg="mod modGraphic">
          <ac:chgData name="Gill Nicola (RNU) Oxford Health" userId="1ec710fc-bc02-4756-a5d4-a30f33d9f109" providerId="ADAL" clId="{FF8BC6BA-4ADD-4B72-AD99-2518A6036CAC}" dt="2024-06-06T06:10:55.583" v="299" actId="20577"/>
          <ac:graphicFrameMkLst>
            <pc:docMk/>
            <pc:sldMk cId="2913615929" sldId="268"/>
            <ac:graphicFrameMk id="2" creationId="{AA1E40ED-F106-C1D5-7D48-A7D97C4DF32D}"/>
          </ac:graphicFrameMkLst>
        </pc:graphicFrameChg>
        <pc:picChg chg="add del mod">
          <ac:chgData name="Gill Nicola (RNU) Oxford Health" userId="1ec710fc-bc02-4756-a5d4-a30f33d9f109" providerId="ADAL" clId="{FF8BC6BA-4ADD-4B72-AD99-2518A6036CAC}" dt="2024-06-06T06:10:09.965" v="146" actId="478"/>
          <ac:picMkLst>
            <pc:docMk/>
            <pc:sldMk cId="2913615929" sldId="268"/>
            <ac:picMk id="3" creationId="{6F20EF89-1FBD-19D7-812F-B46FBF231A6F}"/>
          </ac:picMkLst>
        </pc:picChg>
        <pc:picChg chg="mod">
          <ac:chgData name="Gill Nicola (RNU) Oxford Health" userId="1ec710fc-bc02-4756-a5d4-a30f33d9f109" providerId="ADAL" clId="{FF8BC6BA-4ADD-4B72-AD99-2518A6036CAC}" dt="2024-06-06T06:09:48.772" v="140" actId="1076"/>
          <ac:picMkLst>
            <pc:docMk/>
            <pc:sldMk cId="2913615929" sldId="268"/>
            <ac:picMk id="4" creationId="{A1780F41-03F9-0ED6-48F3-DE9B9E591613}"/>
          </ac:picMkLst>
        </pc:picChg>
        <pc:picChg chg="mod">
          <ac:chgData name="Gill Nicola (RNU) Oxford Health" userId="1ec710fc-bc02-4756-a5d4-a30f33d9f109" providerId="ADAL" clId="{FF8BC6BA-4ADD-4B72-AD99-2518A6036CAC}" dt="2024-06-06T06:09:57.048" v="143" actId="1076"/>
          <ac:picMkLst>
            <pc:docMk/>
            <pc:sldMk cId="2913615929" sldId="268"/>
            <ac:picMk id="5" creationId="{69B11B30-89E8-73B1-B768-15D5A075A745}"/>
          </ac:picMkLst>
        </pc:picChg>
        <pc:picChg chg="mod">
          <ac:chgData name="Gill Nicola (RNU) Oxford Health" userId="1ec710fc-bc02-4756-a5d4-a30f33d9f109" providerId="ADAL" clId="{FF8BC6BA-4ADD-4B72-AD99-2518A6036CAC}" dt="2024-06-06T06:09:51.737" v="141" actId="1076"/>
          <ac:picMkLst>
            <pc:docMk/>
            <pc:sldMk cId="2913615929" sldId="268"/>
            <ac:picMk id="6" creationId="{1AD701D0-E2E6-D431-1A6D-BD2E3CED5FF3}"/>
          </ac:picMkLst>
        </pc:picChg>
        <pc:picChg chg="add mod">
          <ac:chgData name="Gill Nicola (RNU) Oxford Health" userId="1ec710fc-bc02-4756-a5d4-a30f33d9f109" providerId="ADAL" clId="{FF8BC6BA-4ADD-4B72-AD99-2518A6036CAC}" dt="2024-06-06T06:11:45.365" v="306" actId="1076"/>
          <ac:picMkLst>
            <pc:docMk/>
            <pc:sldMk cId="2913615929" sldId="268"/>
            <ac:picMk id="7" creationId="{22286A79-934F-3EEB-FCF0-E29EF31CC9D3}"/>
          </ac:picMkLst>
        </pc:picChg>
        <pc:picChg chg="add mod">
          <ac:chgData name="Gill Nicola (RNU) Oxford Health" userId="1ec710fc-bc02-4756-a5d4-a30f33d9f109" providerId="ADAL" clId="{FF8BC6BA-4ADD-4B72-AD99-2518A6036CAC}" dt="2024-06-06T06:11:42.868" v="305" actId="1076"/>
          <ac:picMkLst>
            <pc:docMk/>
            <pc:sldMk cId="2913615929" sldId="268"/>
            <ac:picMk id="8" creationId="{F9E1BFBE-5F51-94C0-116C-4E1780BAD1FC}"/>
          </ac:picMkLst>
        </pc:picChg>
        <pc:picChg chg="mod">
          <ac:chgData name="Gill Nicola (RNU) Oxford Health" userId="1ec710fc-bc02-4756-a5d4-a30f33d9f109" providerId="ADAL" clId="{FF8BC6BA-4ADD-4B72-AD99-2518A6036CAC}" dt="2024-06-06T06:11:52.343" v="308" actId="1076"/>
          <ac:picMkLst>
            <pc:docMk/>
            <pc:sldMk cId="2913615929" sldId="268"/>
            <ac:picMk id="9" creationId="{CD3EC317-921A-00EC-1C6C-E6C2E244487A}"/>
          </ac:picMkLst>
        </pc:picChg>
        <pc:picChg chg="mod">
          <ac:chgData name="Gill Nicola (RNU) Oxford Health" userId="1ec710fc-bc02-4756-a5d4-a30f33d9f109" providerId="ADAL" clId="{FF8BC6BA-4ADD-4B72-AD99-2518A6036CAC}" dt="2024-06-06T06:11:50.845" v="307" actId="1076"/>
          <ac:picMkLst>
            <pc:docMk/>
            <pc:sldMk cId="2913615929" sldId="268"/>
            <ac:picMk id="10" creationId="{8A32154B-01C7-FA87-058A-DA4DA8502CA9}"/>
          </ac:picMkLst>
        </pc:picChg>
        <pc:picChg chg="mod">
          <ac:chgData name="Gill Nicola (RNU) Oxford Health" userId="1ec710fc-bc02-4756-a5d4-a30f33d9f109" providerId="ADAL" clId="{FF8BC6BA-4ADD-4B72-AD99-2518A6036CAC}" dt="2024-06-06T06:09:54.896" v="142" actId="1076"/>
          <ac:picMkLst>
            <pc:docMk/>
            <pc:sldMk cId="2913615929" sldId="268"/>
            <ac:picMk id="11" creationId="{1AE256C5-A974-1EBC-02C5-C07066D352C8}"/>
          </ac:picMkLst>
        </pc:picChg>
        <pc:picChg chg="add mod">
          <ac:chgData name="Gill Nicola (RNU) Oxford Health" userId="1ec710fc-bc02-4756-a5d4-a30f33d9f109" providerId="ADAL" clId="{FF8BC6BA-4ADD-4B72-AD99-2518A6036CAC}" dt="2024-06-06T06:12:06.189" v="310" actId="1076"/>
          <ac:picMkLst>
            <pc:docMk/>
            <pc:sldMk cId="2913615929" sldId="268"/>
            <ac:picMk id="12" creationId="{223EAF51-FFDB-4B16-71A1-749FEE87558E}"/>
          </ac:picMkLst>
        </pc:picChg>
        <pc:picChg chg="add mod">
          <ac:chgData name="Gill Nicola (RNU) Oxford Health" userId="1ec710fc-bc02-4756-a5d4-a30f33d9f109" providerId="ADAL" clId="{FF8BC6BA-4ADD-4B72-AD99-2518A6036CAC}" dt="2024-06-06T06:12:23.304" v="314" actId="1076"/>
          <ac:picMkLst>
            <pc:docMk/>
            <pc:sldMk cId="2913615929" sldId="268"/>
            <ac:picMk id="13" creationId="{0DCBA44D-47F0-4095-EAA7-375715A5B9BF}"/>
          </ac:picMkLst>
        </pc:picChg>
        <pc:picChg chg="del">
          <ac:chgData name="Gill Nicola (RNU) Oxford Health" userId="1ec710fc-bc02-4756-a5d4-a30f33d9f109" providerId="ADAL" clId="{FF8BC6BA-4ADD-4B72-AD99-2518A6036CAC}" dt="2024-06-06T06:10:10.990" v="147" actId="478"/>
          <ac:picMkLst>
            <pc:docMk/>
            <pc:sldMk cId="2913615929" sldId="268"/>
            <ac:picMk id="14" creationId="{9386906F-026B-F023-4779-E0457A6AA1EF}"/>
          </ac:picMkLst>
        </pc:picChg>
        <pc:picChg chg="del">
          <ac:chgData name="Gill Nicola (RNU) Oxford Health" userId="1ec710fc-bc02-4756-a5d4-a30f33d9f109" providerId="ADAL" clId="{FF8BC6BA-4ADD-4B72-AD99-2518A6036CAC}" dt="2024-06-03T09:27:11.852" v="0" actId="478"/>
          <ac:picMkLst>
            <pc:docMk/>
            <pc:sldMk cId="2913615929" sldId="268"/>
            <ac:picMk id="15" creationId="{3AE88D97-19C1-3ED4-4B0B-9D358BA54F7C}"/>
          </ac:picMkLst>
        </pc:picChg>
        <pc:picChg chg="add mod">
          <ac:chgData name="Gill Nicola (RNU) Oxford Health" userId="1ec710fc-bc02-4756-a5d4-a30f33d9f109" providerId="ADAL" clId="{FF8BC6BA-4ADD-4B72-AD99-2518A6036CAC}" dt="2024-06-06T06:12:38.192" v="318" actId="1076"/>
          <ac:picMkLst>
            <pc:docMk/>
            <pc:sldMk cId="2913615929" sldId="268"/>
            <ac:picMk id="15" creationId="{A56647E4-DF9C-CA5D-190F-385BBE5BB4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8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7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2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2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9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2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5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0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5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5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0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4B1F-AB39-42EB-8532-8C8F188F2D43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9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jp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6.png"/><Relationship Id="rId7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8.jp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8C22-D4E4-450D-975F-076B31A22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2102" y="2297170"/>
            <a:ext cx="7025898" cy="133677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General Meeting of Council of Governors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24B17-D14F-4760-A457-0349C409B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9524" y="4082486"/>
            <a:ext cx="6328475" cy="1655762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Easy Read Agenda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2BF0E3-1FA3-486A-960A-40E05D96B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91" y="679342"/>
            <a:ext cx="2206756" cy="1447803"/>
          </a:xfrm>
          <a:prstGeom prst="rect">
            <a:avLst/>
          </a:prstGeom>
        </p:spPr>
      </p:pic>
      <p:pic>
        <p:nvPicPr>
          <p:cNvPr id="7" name="Picture 6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7BB6DDB2-C4C6-4FCC-ABAB-18822A9B2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24" y="2127145"/>
            <a:ext cx="1336778" cy="1336778"/>
          </a:xfrm>
          <a:prstGeom prst="rect">
            <a:avLst/>
          </a:prstGeom>
        </p:spPr>
      </p:pic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D522FBE5-D922-4849-A8EF-8EBDB8A25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13" y="382334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E2242-07C8-4F20-9729-1A2D4262B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35150"/>
              </p:ext>
            </p:extLst>
          </p:nvPr>
        </p:nvGraphicFramePr>
        <p:xfrm>
          <a:off x="1045029" y="767939"/>
          <a:ext cx="10034649" cy="4746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8181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6080167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1876301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911282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 item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</a:t>
                      </a:r>
                    </a:p>
                    <a:p>
                      <a:pPr algn="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Speaking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257704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2024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5.30pm -7.30pm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4078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Room,The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Whiteleaf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Centre,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Bierton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Road, Aylesbury, HP20 1EG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02470331"/>
                  </a:ext>
                </a:extLst>
              </a:tr>
              <a:tr h="1169306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Introductions and welcome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988369790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650E6DEC-312B-4351-AAA8-946665A0B605}"/>
              </a:ext>
            </a:extLst>
          </p:cNvPr>
          <p:cNvSpPr/>
          <p:nvPr/>
        </p:nvSpPr>
        <p:spPr>
          <a:xfrm flipV="1">
            <a:off x="1847690" y="2370289"/>
            <a:ext cx="300095" cy="209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/>
          </a:p>
        </p:txBody>
      </p:sp>
      <p:pic>
        <p:nvPicPr>
          <p:cNvPr id="24" name="Picture 23" descr="A close up of a person&#10;&#10;Description automatically generated">
            <a:extLst>
              <a:ext uri="{FF2B5EF4-FFF2-40B4-BE49-F238E27FC236}">
                <a16:creationId xmlns:a16="http://schemas.microsoft.com/office/drawing/2014/main" id="{8AFC1A4C-26C6-499E-A00A-81CCF9C7E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67" y="909364"/>
            <a:ext cx="582929" cy="582929"/>
          </a:xfrm>
          <a:prstGeom prst="rect">
            <a:avLst/>
          </a:prstGeom>
        </p:spPr>
      </p:pic>
      <p:pic>
        <p:nvPicPr>
          <p:cNvPr id="26" name="Picture 25" descr="A crowd of people&#10;&#10;Description automatically generated">
            <a:extLst>
              <a:ext uri="{FF2B5EF4-FFF2-40B4-BE49-F238E27FC236}">
                <a16:creationId xmlns:a16="http://schemas.microsoft.com/office/drawing/2014/main" id="{31CD5BCC-FD47-419A-80F9-84D0B2B78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37" y="852730"/>
            <a:ext cx="725850" cy="725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CF7476-D88A-42CB-99B6-4AC6D3D0E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935" y="4443824"/>
            <a:ext cx="1034844" cy="103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51386-93B4-CEF2-54F6-A9C9E2495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724" y="2242008"/>
            <a:ext cx="619125" cy="619125"/>
          </a:xfrm>
          <a:prstGeom prst="rect">
            <a:avLst/>
          </a:prstGeom>
        </p:spPr>
      </p:pic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8D8DEF7E-4F50-F38F-1153-455D4FE68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157" y="4709708"/>
            <a:ext cx="769379" cy="769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EA450C-259D-FA0E-B118-26C6E4E71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370" y="4824742"/>
            <a:ext cx="653926" cy="653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930428-0D1C-E214-E808-5F9E29077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192" y="1745708"/>
            <a:ext cx="445276" cy="445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E30D22-5061-F354-328E-EE5E76119C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1842" y="1690890"/>
            <a:ext cx="511007" cy="511007"/>
          </a:xfrm>
          <a:prstGeom prst="rect">
            <a:avLst/>
          </a:prstGeom>
        </p:spPr>
      </p:pic>
      <p:pic>
        <p:nvPicPr>
          <p:cNvPr id="13" name="Picture 12" descr="A group of women walking in front of a green building&#10;&#10;Description automatically generated">
            <a:extLst>
              <a:ext uri="{FF2B5EF4-FFF2-40B4-BE49-F238E27FC236}">
                <a16:creationId xmlns:a16="http://schemas.microsoft.com/office/drawing/2014/main" id="{FB8CFFD8-A3AA-44FD-47CD-C9817D94AA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322" y="3118165"/>
            <a:ext cx="1961993" cy="10148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05C32-2E2B-934D-8375-2BD98B574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3318" y="2224073"/>
            <a:ext cx="676097" cy="6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2B9E55-411F-4F76-B7B0-7408ED9E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36" y="960137"/>
            <a:ext cx="1034843" cy="1034843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7DFBFED-1FEC-4093-88A5-869673258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390491"/>
              </p:ext>
            </p:extLst>
          </p:nvPr>
        </p:nvGraphicFramePr>
        <p:xfrm>
          <a:off x="914400" y="767419"/>
          <a:ext cx="10094026" cy="4462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0900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5493676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2719450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85642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Apologies from people not able to be at the meeting</a:t>
                      </a: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that there are enough people at the meeting to make decisions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Declaration of interests </a:t>
                      </a: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Minutes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last meeting on 14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 2024 and matters arising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988369790"/>
                  </a:ext>
                </a:extLst>
              </a:tr>
            </a:tbl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06BC138-4810-4DB6-BB09-7005F0F6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69" y="1567197"/>
            <a:ext cx="241932" cy="241932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7E2AE76-9045-4B15-9259-FEE2CDF0B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85" y="1326840"/>
            <a:ext cx="241932" cy="241932"/>
          </a:xfrm>
          <a:prstGeom prst="rect">
            <a:avLst/>
          </a:prstGeom>
        </p:spPr>
      </p:pic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950BF113-7F6B-D3EB-C1FF-A0E842092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5" y="1367459"/>
            <a:ext cx="769379" cy="769379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A1235320-0712-C54E-547D-A6A2A1AE6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295" y="2449079"/>
            <a:ext cx="769379" cy="769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E85E3-7A85-6DE2-199D-BBE900419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326" y="2183614"/>
            <a:ext cx="1034844" cy="1034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3BAF34-C3F2-552F-437D-06014AFCA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196" y="3429000"/>
            <a:ext cx="1439009" cy="1439009"/>
          </a:xfrm>
          <a:prstGeom prst="rect">
            <a:avLst/>
          </a:prstGeom>
        </p:spPr>
      </p:pic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FD559AF7-C7ED-94E7-DA55-919039913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61" y="4311146"/>
            <a:ext cx="769379" cy="769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27E1B3-EAEB-508A-B3E6-D7F1F0288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951" y="4368609"/>
            <a:ext cx="654455" cy="6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29558FA-341E-4EF5-B0DF-0299D1EE9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687695"/>
              </p:ext>
            </p:extLst>
          </p:nvPr>
        </p:nvGraphicFramePr>
        <p:xfrm>
          <a:off x="1183277" y="573643"/>
          <a:ext cx="10034649" cy="5366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8181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6080167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1876301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832313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Patient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Story – Buckinghamshire Adult Mental Health Services</a:t>
                      </a:r>
                    </a:p>
                    <a:p>
                      <a:pPr algn="l"/>
                      <a:endParaRPr lang="en-GB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Update Report from Chair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Update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Report from Chief Executive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Executive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02470331"/>
                  </a:ext>
                </a:extLst>
              </a:tr>
            </a:tbl>
          </a:graphicData>
        </a:graphic>
      </p:graphicFrame>
      <p:pic>
        <p:nvPicPr>
          <p:cNvPr id="14" name="Picture 13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2E1E140-3B15-4B28-B52E-48E501B24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2" y="2763006"/>
            <a:ext cx="1058511" cy="10585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4B9B71-DCA9-45C8-97A4-122235CC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89" y="2803539"/>
            <a:ext cx="1058511" cy="1058511"/>
          </a:xfrm>
          <a:prstGeom prst="rect">
            <a:avLst/>
          </a:prstGeom>
        </p:spPr>
      </p:pic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C6E2A42C-F5B1-DB20-1C61-307450D85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26" y="1704617"/>
            <a:ext cx="769379" cy="769379"/>
          </a:xfrm>
          <a:prstGeom prst="rect">
            <a:avLst/>
          </a:prstGeom>
        </p:spPr>
      </p:pic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F42D458F-C688-6B43-96DF-A5F50104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29" y="4371785"/>
            <a:ext cx="1058511" cy="1058511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FD375AD6-65E1-94F3-0A4A-1BA70C37E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94" y="3459572"/>
            <a:ext cx="747441" cy="747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E4312-BC9D-11F2-8806-D29760380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82" y="4371786"/>
            <a:ext cx="1058511" cy="1058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41A1F-86FC-CF07-5C72-BEF6A477E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689" y="688739"/>
            <a:ext cx="1524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894C9-AE8A-F226-450B-1B67F6393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147" y="1711996"/>
            <a:ext cx="762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6342DA-1689-6B55-9C52-148C0504AF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147" y="3460035"/>
            <a:ext cx="762000" cy="762000"/>
          </a:xfrm>
          <a:prstGeom prst="rect">
            <a:avLst/>
          </a:prstGeom>
        </p:spPr>
      </p:pic>
      <p:pic>
        <p:nvPicPr>
          <p:cNvPr id="4" name="Picture 3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481870F8-E55B-9091-EC8A-2B7DC9B526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6" y="5049296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82234-4060-4B8D-E7C5-1A9552D8C5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0035" y="5080330"/>
            <a:ext cx="793035" cy="7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93EDC17-4A66-8D77-DD8C-C768A4205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93025"/>
              </p:ext>
            </p:extLst>
          </p:nvPr>
        </p:nvGraphicFramePr>
        <p:xfrm>
          <a:off x="1376877" y="1077685"/>
          <a:ext cx="8877466" cy="49334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9578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Update Report from Lead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Governor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714"/>
                  </a:ext>
                </a:extLst>
              </a:tr>
              <a:tr h="17644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NHS Staff Survey results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People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9802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Early intervention in Psychosis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2F3A31DB-B39C-2D3E-4AC8-B73829AC8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99" y="1181899"/>
            <a:ext cx="7620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98F2CE-48DF-812A-5F9B-E6A2B4659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96" y="1129386"/>
            <a:ext cx="762000" cy="762000"/>
          </a:xfrm>
          <a:prstGeom prst="rect">
            <a:avLst/>
          </a:prstGeom>
        </p:spPr>
      </p:pic>
      <p:pic>
        <p:nvPicPr>
          <p:cNvPr id="6" name="Picture 5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453A4880-C92C-9070-D2C1-59AB535EC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03" y="2702016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62C389-2D30-D66C-D0BC-F13D41B38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80" y="2702016"/>
            <a:ext cx="762000" cy="762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A7E279-123A-F039-EB1F-19CEF359B108}"/>
              </a:ext>
            </a:extLst>
          </p:cNvPr>
          <p:cNvSpPr txBox="1"/>
          <p:nvPr/>
        </p:nvSpPr>
        <p:spPr>
          <a:xfrm>
            <a:off x="7910063" y="1077685"/>
            <a:ext cx="21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Lead Governor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FD7A86-36D1-5E6D-F623-093D19EA3FE7}"/>
              </a:ext>
            </a:extLst>
          </p:cNvPr>
          <p:cNvSpPr txBox="1"/>
          <p:nvPr/>
        </p:nvSpPr>
        <p:spPr>
          <a:xfrm>
            <a:off x="7930498" y="413464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Bill Tiplady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B3DC4-3C9D-30FB-6784-FCC7A0573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495" y="5230497"/>
            <a:ext cx="762003" cy="762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6DB963-A9A2-33EC-B18D-D8EC22990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657" y="3903533"/>
            <a:ext cx="1524000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CB81C8-C6FF-0547-C9EC-8CC8C0348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496" y="1447018"/>
            <a:ext cx="762000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40A320-9E62-9A4A-22F9-3B90FD085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063" y="3133952"/>
            <a:ext cx="782433" cy="7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E45299-1C0A-2EDE-4005-591124DD0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03779"/>
              </p:ext>
            </p:extLst>
          </p:nvPr>
        </p:nvGraphicFramePr>
        <p:xfrm>
          <a:off x="1366749" y="1333890"/>
          <a:ext cx="8877466" cy="4481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641344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Non-Executive Director update.  David Clark – reflections of a NED.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Clark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Council of Governors Engagement in Community Services Transformation Programme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 Riley/Susannah Butt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2807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Governor elections, induction and member engagement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Deputy Director of Corporate Affairs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D284633-9F99-0707-E91B-F47BB9D3A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92" y="2902614"/>
            <a:ext cx="1524000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F8E826-604D-9EE7-BC16-1D577008F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549" y="1591722"/>
            <a:ext cx="997527" cy="997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7F3820-0432-8D1D-96AB-61D3DFEDB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549" y="4658748"/>
            <a:ext cx="1017086" cy="1017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6EAD71-65C4-6879-CFCF-15A5FB8FB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523" y="2148514"/>
            <a:ext cx="7620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E10775-663C-97EC-25DB-2979C73BE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059" y="5105652"/>
            <a:ext cx="676096" cy="676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A1DA4-F68D-68D3-5BAC-F3930412A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155" y="3725138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1E40ED-F106-C1D5-7D48-A7D97C4DF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77968"/>
              </p:ext>
            </p:extLst>
          </p:nvPr>
        </p:nvGraphicFramePr>
        <p:xfrm>
          <a:off x="1416745" y="540426"/>
          <a:ext cx="8877466" cy="5777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15703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Nominations &amp; Remuneration Committee recommendation for appointments to the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Director of Corporate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081743"/>
                  </a:ext>
                </a:extLst>
              </a:tr>
              <a:tr h="1570337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the public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 arising from papers in the reading room</a:t>
                      </a:r>
                    </a:p>
                    <a:p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Chair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 of meeting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2807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meeting: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1780F41-03F9-0ED6-48F3-DE9B9E59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6" y="2185943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701D0-E2E6-D431-1A6D-BD2E3CED5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90" y="3788406"/>
            <a:ext cx="1343891" cy="1343891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CD3EC317-921A-00EC-1C6C-E6C2E2444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72" y="4147295"/>
            <a:ext cx="769379" cy="769379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8A32154B-01C7-FA87-058A-DA4DA8502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72" y="3044310"/>
            <a:ext cx="769379" cy="769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11B30-89E8-73B1-B768-15D5A075A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196" y="5209896"/>
            <a:ext cx="993996" cy="993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E256C5-A974-1EBC-02C5-C07066D35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004" y="5209896"/>
            <a:ext cx="993996" cy="993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86A79-934F-3EEB-FCF0-E29EF31CC9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12" y="982185"/>
            <a:ext cx="762000" cy="762000"/>
          </a:xfrm>
          <a:prstGeom prst="rect">
            <a:avLst/>
          </a:prstGeom>
        </p:spPr>
      </p:pic>
      <p:pic>
        <p:nvPicPr>
          <p:cNvPr id="8" name="Picture 7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F9E1BFBE-5F51-94C0-116C-4E1780BAD1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34" y="833929"/>
            <a:ext cx="1058511" cy="1058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3EAF51-FFDB-4B16-71A1-749FEE8755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7809" y="1363184"/>
            <a:ext cx="704329" cy="704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CBA44D-47F0-4095-EAA7-375715A5B9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7809" y="3005614"/>
            <a:ext cx="769379" cy="769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6647E4-DF9C-CA5D-190F-385BBE5BB4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7809" y="4221642"/>
            <a:ext cx="769379" cy="7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15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83754C12A534486FAF6E4B0F19A7B" ma:contentTypeVersion="13" ma:contentTypeDescription="Create a new document." ma:contentTypeScope="" ma:versionID="e2eee2629535ed82ceb4dd15c8befd9c">
  <xsd:schema xmlns:xsd="http://www.w3.org/2001/XMLSchema" xmlns:xs="http://www.w3.org/2001/XMLSchema" xmlns:p="http://schemas.microsoft.com/office/2006/metadata/properties" xmlns:ns3="a1600116-b72d-43b1-9bab-9ab5708105a8" xmlns:ns4="9f1d8c2d-0f98-4249-a07f-1e885ae191a1" targetNamespace="http://schemas.microsoft.com/office/2006/metadata/properties" ma:root="true" ma:fieldsID="f4c722d599999e163006f20ca758eb7b" ns3:_="" ns4:_="">
    <xsd:import namespace="a1600116-b72d-43b1-9bab-9ab5708105a8"/>
    <xsd:import namespace="9f1d8c2d-0f98-4249-a07f-1e885ae191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00116-b72d-43b1-9bab-9ab570810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d8c2d-0f98-4249-a07f-1e885ae191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CF0CAF-06DA-435B-A060-37667120C8DE}">
  <ds:schemaRefs>
    <ds:schemaRef ds:uri="http://purl.org/dc/dcmitype/"/>
    <ds:schemaRef ds:uri="9f1d8c2d-0f98-4249-a07f-1e885ae191a1"/>
    <ds:schemaRef ds:uri="http://schemas.microsoft.com/office/2006/documentManagement/types"/>
    <ds:schemaRef ds:uri="a1600116-b72d-43b1-9bab-9ab5708105a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A9AE1B-9BD0-486D-B1CC-7C8CCBBDF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00116-b72d-43b1-9bab-9ab5708105a8"/>
    <ds:schemaRef ds:uri="9f1d8c2d-0f98-4249-a07f-1e885ae19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C28AEC-02B6-45B4-AC6F-F401625E3F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2928</TotalTime>
  <Words>227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General Meeting of Council of Governors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Rachel (RNU) Oxford Health</dc:creator>
  <cp:lastModifiedBy>Gill Nicola (RNU) Oxford Health</cp:lastModifiedBy>
  <cp:revision>28</cp:revision>
  <dcterms:created xsi:type="dcterms:W3CDTF">2020-09-10T08:32:27Z</dcterms:created>
  <dcterms:modified xsi:type="dcterms:W3CDTF">2024-06-06T13:53:05Z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0x010100A5983754C12A534486FAF6E4B0F19A7B</vt:lpwstr>
  </property>
</Properties>
</file>