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ink/ink1.xml" ContentType="application/inkml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91" r:id="rId3"/>
    <p:sldId id="274" r:id="rId4"/>
    <p:sldId id="261" r:id="rId5"/>
    <p:sldId id="262" r:id="rId6"/>
    <p:sldId id="275" r:id="rId7"/>
    <p:sldId id="260" r:id="rId8"/>
    <p:sldId id="277" r:id="rId9"/>
    <p:sldId id="283" r:id="rId10"/>
    <p:sldId id="273" r:id="rId11"/>
    <p:sldId id="267" r:id="rId12"/>
    <p:sldId id="287" r:id="rId13"/>
    <p:sldId id="265" r:id="rId14"/>
    <p:sldId id="276" r:id="rId15"/>
    <p:sldId id="290" r:id="rId16"/>
    <p:sldId id="271" r:id="rId17"/>
    <p:sldId id="285" r:id="rId18"/>
    <p:sldId id="270" r:id="rId19"/>
    <p:sldId id="282" r:id="rId20"/>
    <p:sldId id="272" r:id="rId21"/>
    <p:sldId id="293" r:id="rId22"/>
    <p:sldId id="266" r:id="rId23"/>
    <p:sldId id="259" r:id="rId24"/>
    <p:sldId id="288" r:id="rId25"/>
    <p:sldId id="268" r:id="rId26"/>
    <p:sldId id="292" r:id="rId27"/>
    <p:sldId id="286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02E63F-73BB-41D8-AE1B-CEDE42990550}" v="4341" dt="2023-11-16T12:16:55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3806" autoAdjust="0"/>
  </p:normalViewPr>
  <p:slideViewPr>
    <p:cSldViewPr snapToGrid="0">
      <p:cViewPr varScale="1">
        <p:scale>
          <a:sx n="56" d="100"/>
          <a:sy n="56" d="100"/>
        </p:scale>
        <p:origin x="10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her Lauren (RNU) Oxford Health" userId="ee5cf083-d6fb-4606-bfd7-e8b013a232fe" providerId="ADAL" clId="{DA02E63F-73BB-41D8-AE1B-CEDE42990550}"/>
    <pc:docChg chg="undo redo custSel addSld delSld modSld sldOrd modNotesMaster">
      <pc:chgData name="Fisher Lauren (RNU) Oxford Health" userId="ee5cf083-d6fb-4606-bfd7-e8b013a232fe" providerId="ADAL" clId="{DA02E63F-73BB-41D8-AE1B-CEDE42990550}" dt="2023-11-23T10:34:42.917" v="12073" actId="20577"/>
      <pc:docMkLst>
        <pc:docMk/>
      </pc:docMkLst>
      <pc:sldChg chg="modSp mod modNotesTx">
        <pc:chgData name="Fisher Lauren (RNU) Oxford Health" userId="ee5cf083-d6fb-4606-bfd7-e8b013a232fe" providerId="ADAL" clId="{DA02E63F-73BB-41D8-AE1B-CEDE42990550}" dt="2023-11-23T10:34:35.597" v="12072" actId="20577"/>
        <pc:sldMkLst>
          <pc:docMk/>
          <pc:sldMk cId="1543712192" sldId="256"/>
        </pc:sldMkLst>
        <pc:spChg chg="mod">
          <ac:chgData name="Fisher Lauren (RNU) Oxford Health" userId="ee5cf083-d6fb-4606-bfd7-e8b013a232fe" providerId="ADAL" clId="{DA02E63F-73BB-41D8-AE1B-CEDE42990550}" dt="2023-11-12T16:19:41.680" v="11484" actId="20577"/>
          <ac:spMkLst>
            <pc:docMk/>
            <pc:sldMk cId="1543712192" sldId="256"/>
            <ac:spMk id="2" creationId="{CA7AE95D-EDE7-4C90-B94B-A7162FD076AB}"/>
          </ac:spMkLst>
        </pc:spChg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1543712192" sldId="256"/>
            <ac:spMk id="3" creationId="{C6D79C3F-4D96-45FB-44B6-A1CB36BADC23}"/>
          </ac:spMkLst>
        </pc:spChg>
      </pc:sldChg>
      <pc:sldChg chg="modSp new mod">
        <pc:chgData name="Fisher Lauren (RNU) Oxford Health" userId="ee5cf083-d6fb-4606-bfd7-e8b013a232fe" providerId="ADAL" clId="{DA02E63F-73BB-41D8-AE1B-CEDE42990550}" dt="2023-11-10T10:33:36.630" v="10096"/>
        <pc:sldMkLst>
          <pc:docMk/>
          <pc:sldMk cId="131855353" sldId="257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131855353" sldId="257"/>
            <ac:spMk id="2" creationId="{F031CB60-18A5-46F0-505A-A725E251B023}"/>
          </ac:spMkLst>
        </pc:spChg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131855353" sldId="257"/>
            <ac:spMk id="3" creationId="{494A77A8-6F7E-B455-89C4-0368F5CECCB2}"/>
          </ac:spMkLst>
        </pc:spChg>
      </pc:sldChg>
      <pc:sldChg chg="addSp delSp modSp new mod">
        <pc:chgData name="Fisher Lauren (RNU) Oxford Health" userId="ee5cf083-d6fb-4606-bfd7-e8b013a232fe" providerId="ADAL" clId="{DA02E63F-73BB-41D8-AE1B-CEDE42990550}" dt="2023-11-10T10:33:36.630" v="10096"/>
        <pc:sldMkLst>
          <pc:docMk/>
          <pc:sldMk cId="2118638524" sldId="258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2118638524" sldId="258"/>
            <ac:spMk id="2" creationId="{76F3A8E7-2B26-B369-9084-EA656E5AD86D}"/>
          </ac:spMkLst>
        </pc:spChg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2118638524" sldId="258"/>
            <ac:spMk id="3" creationId="{F5FBF8A2-07CC-31E1-92B6-F812AC1C1632}"/>
          </ac:spMkLst>
        </pc:spChg>
        <pc:picChg chg="add del">
          <ac:chgData name="Fisher Lauren (RNU) Oxford Health" userId="ee5cf083-d6fb-4606-bfd7-e8b013a232fe" providerId="ADAL" clId="{DA02E63F-73BB-41D8-AE1B-CEDE42990550}" dt="2023-10-23T08:38:41.677" v="703" actId="478"/>
          <ac:picMkLst>
            <pc:docMk/>
            <pc:sldMk cId="2118638524" sldId="258"/>
            <ac:picMk id="2050" creationId="{F042F04F-C976-FFAF-2A6F-51A738582709}"/>
          </ac:picMkLst>
        </pc:picChg>
      </pc:sldChg>
      <pc:sldChg chg="addSp delSp modSp new mod">
        <pc:chgData name="Fisher Lauren (RNU) Oxford Health" userId="ee5cf083-d6fb-4606-bfd7-e8b013a232fe" providerId="ADAL" clId="{DA02E63F-73BB-41D8-AE1B-CEDE42990550}" dt="2023-11-10T10:53:39.719" v="10245" actId="115"/>
        <pc:sldMkLst>
          <pc:docMk/>
          <pc:sldMk cId="577845747" sldId="259"/>
        </pc:sldMkLst>
        <pc:spChg chg="mod">
          <ac:chgData name="Fisher Lauren (RNU) Oxford Health" userId="ee5cf083-d6fb-4606-bfd7-e8b013a232fe" providerId="ADAL" clId="{DA02E63F-73BB-41D8-AE1B-CEDE42990550}" dt="2023-11-10T10:53:39.719" v="10245" actId="115"/>
          <ac:spMkLst>
            <pc:docMk/>
            <pc:sldMk cId="577845747" sldId="259"/>
            <ac:spMk id="2" creationId="{ABB5C2F9-12FF-CBB0-2828-062FF4BF7DCA}"/>
          </ac:spMkLst>
        </pc:spChg>
        <pc:spChg chg="del mod">
          <ac:chgData name="Fisher Lauren (RNU) Oxford Health" userId="ee5cf083-d6fb-4606-bfd7-e8b013a232fe" providerId="ADAL" clId="{DA02E63F-73BB-41D8-AE1B-CEDE42990550}" dt="2023-11-10T09:09:56.665" v="8004" actId="3680"/>
          <ac:spMkLst>
            <pc:docMk/>
            <pc:sldMk cId="577845747" sldId="259"/>
            <ac:spMk id="3" creationId="{ECD4E3B8-8A97-BCFB-7BD6-9FB65B60BD4D}"/>
          </ac:spMkLst>
        </pc:spChg>
        <pc:graphicFrameChg chg="add mod ord modGraphic">
          <ac:chgData name="Fisher Lauren (RNU) Oxford Health" userId="ee5cf083-d6fb-4606-bfd7-e8b013a232fe" providerId="ADAL" clId="{DA02E63F-73BB-41D8-AE1B-CEDE42990550}" dt="2023-11-10T10:33:36.630" v="10096"/>
          <ac:graphicFrameMkLst>
            <pc:docMk/>
            <pc:sldMk cId="577845747" sldId="259"/>
            <ac:graphicFrameMk id="4" creationId="{8EF927BD-6581-0695-D9E7-6ADC247EB1C9}"/>
          </ac:graphicFrameMkLst>
        </pc:graphicFrameChg>
      </pc:sldChg>
      <pc:sldChg chg="addSp delSp modSp new mod ord modNotesTx">
        <pc:chgData name="Fisher Lauren (RNU) Oxford Health" userId="ee5cf083-d6fb-4606-bfd7-e8b013a232fe" providerId="ADAL" clId="{DA02E63F-73BB-41D8-AE1B-CEDE42990550}" dt="2023-11-23T10:34:42.917" v="12073" actId="20577"/>
        <pc:sldMkLst>
          <pc:docMk/>
          <pc:sldMk cId="313329775" sldId="260"/>
        </pc:sldMkLst>
        <pc:spChg chg="del">
          <ac:chgData name="Fisher Lauren (RNU) Oxford Health" userId="ee5cf083-d6fb-4606-bfd7-e8b013a232fe" providerId="ADAL" clId="{DA02E63F-73BB-41D8-AE1B-CEDE42990550}" dt="2023-10-23T08:25:38.175" v="250" actId="478"/>
          <ac:spMkLst>
            <pc:docMk/>
            <pc:sldMk cId="313329775" sldId="260"/>
            <ac:spMk id="2" creationId="{71FB6690-ECE2-144A-6895-1E7AA7D4089E}"/>
          </ac:spMkLst>
        </pc:spChg>
        <pc:spChg chg="del">
          <ac:chgData name="Fisher Lauren (RNU) Oxford Health" userId="ee5cf083-d6fb-4606-bfd7-e8b013a232fe" providerId="ADAL" clId="{DA02E63F-73BB-41D8-AE1B-CEDE42990550}" dt="2023-10-23T08:22:26.249" v="145" actId="1032"/>
          <ac:spMkLst>
            <pc:docMk/>
            <pc:sldMk cId="313329775" sldId="260"/>
            <ac:spMk id="3" creationId="{B1415BA3-BA8E-4092-C20F-61DCA31215A4}"/>
          </ac:spMkLst>
        </pc:spChg>
        <pc:spChg chg="add del mod">
          <ac:chgData name="Fisher Lauren (RNU) Oxford Health" userId="ee5cf083-d6fb-4606-bfd7-e8b013a232fe" providerId="ADAL" clId="{DA02E63F-73BB-41D8-AE1B-CEDE42990550}" dt="2023-10-23T08:50:40.137" v="801" actId="478"/>
          <ac:spMkLst>
            <pc:docMk/>
            <pc:sldMk cId="313329775" sldId="260"/>
            <ac:spMk id="7" creationId="{1F350606-4C84-990F-B446-8D17D7908D18}"/>
          </ac:spMkLst>
        </pc:spChg>
        <pc:graphicFrameChg chg="add del mod">
          <ac:chgData name="Fisher Lauren (RNU) Oxford Health" userId="ee5cf083-d6fb-4606-bfd7-e8b013a232fe" providerId="ADAL" clId="{DA02E63F-73BB-41D8-AE1B-CEDE42990550}" dt="2023-10-25T10:43:06.192" v="4698"/>
          <ac:graphicFrameMkLst>
            <pc:docMk/>
            <pc:sldMk cId="313329775" sldId="260"/>
            <ac:graphicFrameMk id="2" creationId="{3F427C57-9913-68EC-CD74-D0918E422B50}"/>
          </ac:graphicFrameMkLst>
        </pc:graphicFrameChg>
        <pc:graphicFrameChg chg="add del mod modGraphic">
          <ac:chgData name="Fisher Lauren (RNU) Oxford Health" userId="ee5cf083-d6fb-4606-bfd7-e8b013a232fe" providerId="ADAL" clId="{DA02E63F-73BB-41D8-AE1B-CEDE42990550}" dt="2023-10-23T08:50:37.324" v="800" actId="478"/>
          <ac:graphicFrameMkLst>
            <pc:docMk/>
            <pc:sldMk cId="313329775" sldId="260"/>
            <ac:graphicFrameMk id="4" creationId="{E8BB118E-DA07-C934-B8F2-7CAD174F1DF2}"/>
          </ac:graphicFrameMkLst>
        </pc:graphicFrameChg>
        <pc:graphicFrameChg chg="add mod modGraphic">
          <ac:chgData name="Fisher Lauren (RNU) Oxford Health" userId="ee5cf083-d6fb-4606-bfd7-e8b013a232fe" providerId="ADAL" clId="{DA02E63F-73BB-41D8-AE1B-CEDE42990550}" dt="2023-11-16T12:16:55.713" v="12071" actId="20577"/>
          <ac:graphicFrameMkLst>
            <pc:docMk/>
            <pc:sldMk cId="313329775" sldId="260"/>
            <ac:graphicFrameMk id="5" creationId="{66F3F586-F0A3-F6EE-2394-C33A87C487CA}"/>
          </ac:graphicFrameMkLst>
        </pc:graphicFrameChg>
      </pc:sldChg>
      <pc:sldChg chg="addSp delSp modSp new mod">
        <pc:chgData name="Fisher Lauren (RNU) Oxford Health" userId="ee5cf083-d6fb-4606-bfd7-e8b013a232fe" providerId="ADAL" clId="{DA02E63F-73BB-41D8-AE1B-CEDE42990550}" dt="2023-11-10T10:43:10.444" v="10121" actId="1076"/>
        <pc:sldMkLst>
          <pc:docMk/>
          <pc:sldMk cId="2964421876" sldId="261"/>
        </pc:sldMkLst>
        <pc:spChg chg="del mod">
          <ac:chgData name="Fisher Lauren (RNU) Oxford Health" userId="ee5cf083-d6fb-4606-bfd7-e8b013a232fe" providerId="ADAL" clId="{DA02E63F-73BB-41D8-AE1B-CEDE42990550}" dt="2023-10-24T11:20:10.158" v="3794" actId="478"/>
          <ac:spMkLst>
            <pc:docMk/>
            <pc:sldMk cId="2964421876" sldId="261"/>
            <ac:spMk id="2" creationId="{85B8BBD5-BAB9-917F-8119-988BD3B0C789}"/>
          </ac:spMkLst>
        </pc:spChg>
        <pc:spChg chg="del">
          <ac:chgData name="Fisher Lauren (RNU) Oxford Health" userId="ee5cf083-d6fb-4606-bfd7-e8b013a232fe" providerId="ADAL" clId="{DA02E63F-73BB-41D8-AE1B-CEDE42990550}" dt="2023-10-23T08:27:13.635" v="285" actId="478"/>
          <ac:spMkLst>
            <pc:docMk/>
            <pc:sldMk cId="2964421876" sldId="261"/>
            <ac:spMk id="3" creationId="{348BBA65-0020-F7E6-1DAF-1EE028B3A308}"/>
          </ac:spMkLst>
        </pc:spChg>
        <pc:spChg chg="add del mod">
          <ac:chgData name="Fisher Lauren (RNU) Oxford Health" userId="ee5cf083-d6fb-4606-bfd7-e8b013a232fe" providerId="ADAL" clId="{DA02E63F-73BB-41D8-AE1B-CEDE42990550}" dt="2023-11-10T10:35:24.726" v="10110" actId="478"/>
          <ac:spMkLst>
            <pc:docMk/>
            <pc:sldMk cId="2964421876" sldId="261"/>
            <ac:spMk id="5" creationId="{4353412E-95AD-03DD-7DBA-6771A410505A}"/>
          </ac:spMkLst>
        </pc:spChg>
        <pc:spChg chg="add del mod">
          <ac:chgData name="Fisher Lauren (RNU) Oxford Health" userId="ee5cf083-d6fb-4606-bfd7-e8b013a232fe" providerId="ADAL" clId="{DA02E63F-73BB-41D8-AE1B-CEDE42990550}" dt="2023-10-23T08:32:31.637" v="510" actId="478"/>
          <ac:spMkLst>
            <pc:docMk/>
            <pc:sldMk cId="2964421876" sldId="261"/>
            <ac:spMk id="5" creationId="{F1ADC2CD-FABD-E800-F0AD-4056EF17F5CF}"/>
          </ac:spMkLst>
        </pc:spChg>
        <pc:spChg chg="add mod">
          <ac:chgData name="Fisher Lauren (RNU) Oxford Health" userId="ee5cf083-d6fb-4606-bfd7-e8b013a232fe" providerId="ADAL" clId="{DA02E63F-73BB-41D8-AE1B-CEDE42990550}" dt="2023-11-10T10:42:28.122" v="10116" actId="13822"/>
          <ac:spMkLst>
            <pc:docMk/>
            <pc:sldMk cId="2964421876" sldId="261"/>
            <ac:spMk id="6" creationId="{A4CB6610-8E94-7589-FE89-81EBB59B198A}"/>
          </ac:spMkLst>
        </pc:spChg>
        <pc:graphicFrameChg chg="add mod">
          <ac:chgData name="Fisher Lauren (RNU) Oxford Health" userId="ee5cf083-d6fb-4606-bfd7-e8b013a232fe" providerId="ADAL" clId="{DA02E63F-73BB-41D8-AE1B-CEDE42990550}" dt="2023-11-10T10:43:10.444" v="10121" actId="1076"/>
          <ac:graphicFrameMkLst>
            <pc:docMk/>
            <pc:sldMk cId="2964421876" sldId="261"/>
            <ac:graphicFrameMk id="4" creationId="{F211CDDD-6832-6A3E-F544-E4B5E9221570}"/>
          </ac:graphicFrameMkLst>
        </pc:graphicFrameChg>
        <pc:cxnChg chg="add del">
          <ac:chgData name="Fisher Lauren (RNU) Oxford Health" userId="ee5cf083-d6fb-4606-bfd7-e8b013a232fe" providerId="ADAL" clId="{DA02E63F-73BB-41D8-AE1B-CEDE42990550}" dt="2023-10-23T08:33:47.670" v="586" actId="478"/>
          <ac:cxnSpMkLst>
            <pc:docMk/>
            <pc:sldMk cId="2964421876" sldId="261"/>
            <ac:cxnSpMk id="8" creationId="{AA051907-513C-9A88-D949-2C57E6237C33}"/>
          </ac:cxnSpMkLst>
        </pc:cxnChg>
        <pc:cxnChg chg="add mod">
          <ac:chgData name="Fisher Lauren (RNU) Oxford Health" userId="ee5cf083-d6fb-4606-bfd7-e8b013a232fe" providerId="ADAL" clId="{DA02E63F-73BB-41D8-AE1B-CEDE42990550}" dt="2023-10-24T11:20:15.956" v="3796" actId="1076"/>
          <ac:cxnSpMkLst>
            <pc:docMk/>
            <pc:sldMk cId="2964421876" sldId="261"/>
            <ac:cxnSpMk id="10" creationId="{EC114435-167E-CD2D-C564-582D5F65F36E}"/>
          </ac:cxnSpMkLst>
        </pc:cxnChg>
      </pc:sldChg>
      <pc:sldChg chg="addSp delSp modSp new mod">
        <pc:chgData name="Fisher Lauren (RNU) Oxford Health" userId="ee5cf083-d6fb-4606-bfd7-e8b013a232fe" providerId="ADAL" clId="{DA02E63F-73BB-41D8-AE1B-CEDE42990550}" dt="2023-11-10T10:42:01.387" v="10115" actId="1076"/>
        <pc:sldMkLst>
          <pc:docMk/>
          <pc:sldMk cId="2622101289" sldId="262"/>
        </pc:sldMkLst>
        <pc:spChg chg="del mod">
          <ac:chgData name="Fisher Lauren (RNU) Oxford Health" userId="ee5cf083-d6fb-4606-bfd7-e8b013a232fe" providerId="ADAL" clId="{DA02E63F-73BB-41D8-AE1B-CEDE42990550}" dt="2023-10-24T11:20:22.451" v="3798" actId="478"/>
          <ac:spMkLst>
            <pc:docMk/>
            <pc:sldMk cId="2622101289" sldId="262"/>
            <ac:spMk id="2" creationId="{27CA7D29-ED72-94D0-2D2E-4E920EDDE3BE}"/>
          </ac:spMkLst>
        </pc:spChg>
        <pc:spChg chg="mod">
          <ac:chgData name="Fisher Lauren (RNU) Oxford Health" userId="ee5cf083-d6fb-4606-bfd7-e8b013a232fe" providerId="ADAL" clId="{DA02E63F-73BB-41D8-AE1B-CEDE42990550}" dt="2023-11-10T10:41:40.608" v="10112" actId="207"/>
          <ac:spMkLst>
            <pc:docMk/>
            <pc:sldMk cId="2622101289" sldId="262"/>
            <ac:spMk id="3" creationId="{05F6E9E2-FE71-0E6A-0878-A67F48E4E2CC}"/>
          </ac:spMkLst>
        </pc:spChg>
        <pc:spChg chg="add del mod">
          <ac:chgData name="Fisher Lauren (RNU) Oxford Health" userId="ee5cf083-d6fb-4606-bfd7-e8b013a232fe" providerId="ADAL" clId="{DA02E63F-73BB-41D8-AE1B-CEDE42990550}" dt="2023-10-24T11:20:29.630" v="3800" actId="478"/>
          <ac:spMkLst>
            <pc:docMk/>
            <pc:sldMk cId="2622101289" sldId="262"/>
            <ac:spMk id="5" creationId="{F4AD2393-C7CE-4E22-B592-A136FF215071}"/>
          </ac:spMkLst>
        </pc:spChg>
        <pc:picChg chg="add mod">
          <ac:chgData name="Fisher Lauren (RNU) Oxford Health" userId="ee5cf083-d6fb-4606-bfd7-e8b013a232fe" providerId="ADAL" clId="{DA02E63F-73BB-41D8-AE1B-CEDE42990550}" dt="2023-11-10T10:42:01.387" v="10115" actId="1076"/>
          <ac:picMkLst>
            <pc:docMk/>
            <pc:sldMk cId="2622101289" sldId="262"/>
            <ac:picMk id="1026" creationId="{820D7D59-3CDD-F598-4CB7-B81585088282}"/>
          </ac:picMkLst>
        </pc:picChg>
      </pc:sldChg>
      <pc:sldChg chg="modSp new del mod">
        <pc:chgData name="Fisher Lauren (RNU) Oxford Health" userId="ee5cf083-d6fb-4606-bfd7-e8b013a232fe" providerId="ADAL" clId="{DA02E63F-73BB-41D8-AE1B-CEDE42990550}" dt="2023-10-23T12:18:53.785" v="2245" actId="47"/>
        <pc:sldMkLst>
          <pc:docMk/>
          <pc:sldMk cId="3655432637" sldId="263"/>
        </pc:sldMkLst>
        <pc:spChg chg="mod">
          <ac:chgData name="Fisher Lauren (RNU) Oxford Health" userId="ee5cf083-d6fb-4606-bfd7-e8b013a232fe" providerId="ADAL" clId="{DA02E63F-73BB-41D8-AE1B-CEDE42990550}" dt="2023-10-23T08:38:46.650" v="720" actId="20577"/>
          <ac:spMkLst>
            <pc:docMk/>
            <pc:sldMk cId="3655432637" sldId="263"/>
            <ac:spMk id="2" creationId="{3502A14F-8BB9-EE0A-3F66-A066A72034F1}"/>
          </ac:spMkLst>
        </pc:spChg>
      </pc:sldChg>
      <pc:sldChg chg="modSp new del mod">
        <pc:chgData name="Fisher Lauren (RNU) Oxford Health" userId="ee5cf083-d6fb-4606-bfd7-e8b013a232fe" providerId="ADAL" clId="{DA02E63F-73BB-41D8-AE1B-CEDE42990550}" dt="2023-10-24T11:20:49.833" v="3815" actId="47"/>
        <pc:sldMkLst>
          <pc:docMk/>
          <pc:sldMk cId="1247489592" sldId="264"/>
        </pc:sldMkLst>
        <pc:spChg chg="mod">
          <ac:chgData name="Fisher Lauren (RNU) Oxford Health" userId="ee5cf083-d6fb-4606-bfd7-e8b013a232fe" providerId="ADAL" clId="{DA02E63F-73BB-41D8-AE1B-CEDE42990550}" dt="2023-10-23T08:39:00.968" v="747" actId="20577"/>
          <ac:spMkLst>
            <pc:docMk/>
            <pc:sldMk cId="1247489592" sldId="264"/>
            <ac:spMk id="2" creationId="{D0D9709E-E260-9789-27DF-680D13709E5A}"/>
          </ac:spMkLst>
        </pc:spChg>
      </pc:sldChg>
      <pc:sldChg chg="addSp delSp modSp new mod">
        <pc:chgData name="Fisher Lauren (RNU) Oxford Health" userId="ee5cf083-d6fb-4606-bfd7-e8b013a232fe" providerId="ADAL" clId="{DA02E63F-73BB-41D8-AE1B-CEDE42990550}" dt="2023-11-10T10:33:36.630" v="10096"/>
        <pc:sldMkLst>
          <pc:docMk/>
          <pc:sldMk cId="321736892" sldId="265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321736892" sldId="265"/>
            <ac:spMk id="2" creationId="{578AA7C0-5BC9-B719-DBAF-9604F42920E7}"/>
          </ac:spMkLst>
        </pc:spChg>
        <pc:spChg chg="del mod">
          <ac:chgData name="Fisher Lauren (RNU) Oxford Health" userId="ee5cf083-d6fb-4606-bfd7-e8b013a232fe" providerId="ADAL" clId="{DA02E63F-73BB-41D8-AE1B-CEDE42990550}" dt="2023-10-23T12:20:02.665" v="2336" actId="478"/>
          <ac:spMkLst>
            <pc:docMk/>
            <pc:sldMk cId="321736892" sldId="265"/>
            <ac:spMk id="3" creationId="{77C22588-5484-12A1-9F98-F1B6C18834CF}"/>
          </ac:spMkLst>
        </pc:spChg>
        <pc:spChg chg="add del mod">
          <ac:chgData name="Fisher Lauren (RNU) Oxford Health" userId="ee5cf083-d6fb-4606-bfd7-e8b013a232fe" providerId="ADAL" clId="{DA02E63F-73BB-41D8-AE1B-CEDE42990550}" dt="2023-10-23T12:20:14.046" v="2337" actId="1032"/>
          <ac:spMkLst>
            <pc:docMk/>
            <pc:sldMk cId="321736892" sldId="265"/>
            <ac:spMk id="5" creationId="{7343E3F5-4E43-64CD-1907-97143CB107F2}"/>
          </ac:spMkLst>
        </pc:spChg>
        <pc:graphicFrameChg chg="add mod modGraphic">
          <ac:chgData name="Fisher Lauren (RNU) Oxford Health" userId="ee5cf083-d6fb-4606-bfd7-e8b013a232fe" providerId="ADAL" clId="{DA02E63F-73BB-41D8-AE1B-CEDE42990550}" dt="2023-11-10T10:33:36.630" v="10096"/>
          <ac:graphicFrameMkLst>
            <pc:docMk/>
            <pc:sldMk cId="321736892" sldId="265"/>
            <ac:graphicFrameMk id="6" creationId="{F222BAAB-6FB2-59AE-D521-B425CAC124B8}"/>
          </ac:graphicFrameMkLst>
        </pc:graphicFrameChg>
        <pc:picChg chg="add del mod">
          <ac:chgData name="Fisher Lauren (RNU) Oxford Health" userId="ee5cf083-d6fb-4606-bfd7-e8b013a232fe" providerId="ADAL" clId="{DA02E63F-73BB-41D8-AE1B-CEDE42990550}" dt="2023-11-06T16:13:29.288" v="5363" actId="478"/>
          <ac:picMkLst>
            <pc:docMk/>
            <pc:sldMk cId="321736892" sldId="265"/>
            <ac:picMk id="4" creationId="{6D291A23-B62D-1A01-A65E-A3762B75CDA7}"/>
          </ac:picMkLst>
        </pc:picChg>
      </pc:sldChg>
      <pc:sldChg chg="addSp delSp modSp new mod">
        <pc:chgData name="Fisher Lauren (RNU) Oxford Health" userId="ee5cf083-d6fb-4606-bfd7-e8b013a232fe" providerId="ADAL" clId="{DA02E63F-73BB-41D8-AE1B-CEDE42990550}" dt="2023-11-10T10:53:11.693" v="10241" actId="1076"/>
        <pc:sldMkLst>
          <pc:docMk/>
          <pc:sldMk cId="4293790906" sldId="266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4293790906" sldId="266"/>
            <ac:spMk id="2" creationId="{61725A59-BABF-5A45-B17D-8A7D741BFBF9}"/>
          </ac:spMkLst>
        </pc:spChg>
        <pc:spChg chg="mod">
          <ac:chgData name="Fisher Lauren (RNU) Oxford Health" userId="ee5cf083-d6fb-4606-bfd7-e8b013a232fe" providerId="ADAL" clId="{DA02E63F-73BB-41D8-AE1B-CEDE42990550}" dt="2023-11-10T10:52:11.608" v="10226" actId="207"/>
          <ac:spMkLst>
            <pc:docMk/>
            <pc:sldMk cId="4293790906" sldId="266"/>
            <ac:spMk id="3" creationId="{9926EEE6-2F31-5298-6C2F-673BA91C22C3}"/>
          </ac:spMkLst>
        </pc:spChg>
        <pc:spChg chg="add mod">
          <ac:chgData name="Fisher Lauren (RNU) Oxford Health" userId="ee5cf083-d6fb-4606-bfd7-e8b013a232fe" providerId="ADAL" clId="{DA02E63F-73BB-41D8-AE1B-CEDE42990550}" dt="2023-11-10T10:53:09.684" v="10240" actId="1076"/>
          <ac:spMkLst>
            <pc:docMk/>
            <pc:sldMk cId="4293790906" sldId="266"/>
            <ac:spMk id="6" creationId="{17BCF971-48B9-3155-E353-3C7275B53FAE}"/>
          </ac:spMkLst>
        </pc:spChg>
        <pc:spChg chg="add del mod">
          <ac:chgData name="Fisher Lauren (RNU) Oxford Health" userId="ee5cf083-d6fb-4606-bfd7-e8b013a232fe" providerId="ADAL" clId="{DA02E63F-73BB-41D8-AE1B-CEDE42990550}" dt="2023-10-24T11:40:21.616" v="4626" actId="478"/>
          <ac:spMkLst>
            <pc:docMk/>
            <pc:sldMk cId="4293790906" sldId="266"/>
            <ac:spMk id="7" creationId="{A5FA9665-171E-6E1C-CEFB-9F17987AEDE1}"/>
          </ac:spMkLst>
        </pc:spChg>
        <pc:spChg chg="add mod">
          <ac:chgData name="Fisher Lauren (RNU) Oxford Health" userId="ee5cf083-d6fb-4606-bfd7-e8b013a232fe" providerId="ADAL" clId="{DA02E63F-73BB-41D8-AE1B-CEDE42990550}" dt="2023-11-10T10:53:07.419" v="10239" actId="1076"/>
          <ac:spMkLst>
            <pc:docMk/>
            <pc:sldMk cId="4293790906" sldId="266"/>
            <ac:spMk id="9" creationId="{B0E423B5-E4BE-BC75-1D3F-DA9DC2D4A3AF}"/>
          </ac:spMkLst>
        </pc:spChg>
        <pc:spChg chg="add mod">
          <ac:chgData name="Fisher Lauren (RNU) Oxford Health" userId="ee5cf083-d6fb-4606-bfd7-e8b013a232fe" providerId="ADAL" clId="{DA02E63F-73BB-41D8-AE1B-CEDE42990550}" dt="2023-11-10T10:53:01.220" v="10237" actId="1076"/>
          <ac:spMkLst>
            <pc:docMk/>
            <pc:sldMk cId="4293790906" sldId="266"/>
            <ac:spMk id="11" creationId="{453F747F-DF1B-426F-5F90-6CFEAD19EC0E}"/>
          </ac:spMkLst>
        </pc:spChg>
        <pc:picChg chg="add mod">
          <ac:chgData name="Fisher Lauren (RNU) Oxford Health" userId="ee5cf083-d6fb-4606-bfd7-e8b013a232fe" providerId="ADAL" clId="{DA02E63F-73BB-41D8-AE1B-CEDE42990550}" dt="2023-11-10T10:53:11.693" v="10241" actId="1076"/>
          <ac:picMkLst>
            <pc:docMk/>
            <pc:sldMk cId="4293790906" sldId="266"/>
            <ac:picMk id="5" creationId="{55191DE0-7326-B507-7937-D996799D4A7B}"/>
          </ac:picMkLst>
        </pc:picChg>
        <pc:picChg chg="add mod">
          <ac:chgData name="Fisher Lauren (RNU) Oxford Health" userId="ee5cf083-d6fb-4606-bfd7-e8b013a232fe" providerId="ADAL" clId="{DA02E63F-73BB-41D8-AE1B-CEDE42990550}" dt="2023-11-10T10:53:05.629" v="10238" actId="1076"/>
          <ac:picMkLst>
            <pc:docMk/>
            <pc:sldMk cId="4293790906" sldId="266"/>
            <ac:picMk id="8" creationId="{A854F5D4-A23A-97AB-C3A2-34E47D1E42E1}"/>
          </ac:picMkLst>
        </pc:picChg>
        <pc:picChg chg="add mod">
          <ac:chgData name="Fisher Lauren (RNU) Oxford Health" userId="ee5cf083-d6fb-4606-bfd7-e8b013a232fe" providerId="ADAL" clId="{DA02E63F-73BB-41D8-AE1B-CEDE42990550}" dt="2023-11-10T10:52:58.693" v="10236" actId="1076"/>
          <ac:picMkLst>
            <pc:docMk/>
            <pc:sldMk cId="4293790906" sldId="266"/>
            <ac:picMk id="10" creationId="{B065965D-333A-C6A3-E7C2-D1DCF2EBFDA7}"/>
          </ac:picMkLst>
        </pc:picChg>
      </pc:sldChg>
      <pc:sldChg chg="addSp delSp modSp new mod setBg">
        <pc:chgData name="Fisher Lauren (RNU) Oxford Health" userId="ee5cf083-d6fb-4606-bfd7-e8b013a232fe" providerId="ADAL" clId="{DA02E63F-73BB-41D8-AE1B-CEDE42990550}" dt="2023-11-10T10:45:26.500" v="10146" actId="1076"/>
        <pc:sldMkLst>
          <pc:docMk/>
          <pc:sldMk cId="1981354342" sldId="267"/>
        </pc:sldMkLst>
        <pc:spChg chg="add del mod">
          <ac:chgData name="Fisher Lauren (RNU) Oxford Health" userId="ee5cf083-d6fb-4606-bfd7-e8b013a232fe" providerId="ADAL" clId="{DA02E63F-73BB-41D8-AE1B-CEDE42990550}" dt="2023-11-10T10:43:34.232" v="10126" actId="478"/>
          <ac:spMkLst>
            <pc:docMk/>
            <pc:sldMk cId="1981354342" sldId="267"/>
            <ac:spMk id="2" creationId="{6D1470F6-962E-75F4-AF7C-A77371127D7F}"/>
          </ac:spMkLst>
        </pc:spChg>
        <pc:spChg chg="add del">
          <ac:chgData name="Fisher Lauren (RNU) Oxford Health" userId="ee5cf083-d6fb-4606-bfd7-e8b013a232fe" providerId="ADAL" clId="{DA02E63F-73BB-41D8-AE1B-CEDE42990550}" dt="2023-10-23T08:57:58.066" v="1202" actId="931"/>
          <ac:spMkLst>
            <pc:docMk/>
            <pc:sldMk cId="1981354342" sldId="267"/>
            <ac:spMk id="3" creationId="{83EB97AC-5DB1-7A45-5538-946B6E05DB6A}"/>
          </ac:spMkLst>
        </pc:spChg>
        <pc:spChg chg="add del">
          <ac:chgData name="Fisher Lauren (RNU) Oxford Health" userId="ee5cf083-d6fb-4606-bfd7-e8b013a232fe" providerId="ADAL" clId="{DA02E63F-73BB-41D8-AE1B-CEDE42990550}" dt="2023-10-23T08:56:40.414" v="1200" actId="26606"/>
          <ac:spMkLst>
            <pc:docMk/>
            <pc:sldMk cId="1981354342" sldId="267"/>
            <ac:spMk id="9" creationId="{42A4FC2C-047E-45A5-965D-8E1E3BF09BC6}"/>
          </ac:spMkLst>
        </pc:spChg>
        <pc:picChg chg="add del mod">
          <ac:chgData name="Fisher Lauren (RNU) Oxford Health" userId="ee5cf083-d6fb-4606-bfd7-e8b013a232fe" providerId="ADAL" clId="{DA02E63F-73BB-41D8-AE1B-CEDE42990550}" dt="2023-10-23T08:56:42.971" v="1201"/>
          <ac:picMkLst>
            <pc:docMk/>
            <pc:sldMk cId="1981354342" sldId="267"/>
            <ac:picMk id="4" creationId="{2D654D95-EFA5-FD9E-F7CF-099AD3192936}"/>
          </ac:picMkLst>
        </pc:picChg>
        <pc:picChg chg="add mod modCrop">
          <ac:chgData name="Fisher Lauren (RNU) Oxford Health" userId="ee5cf083-d6fb-4606-bfd7-e8b013a232fe" providerId="ADAL" clId="{DA02E63F-73BB-41D8-AE1B-CEDE42990550}" dt="2023-11-10T10:45:26.500" v="10146" actId="1076"/>
          <ac:picMkLst>
            <pc:docMk/>
            <pc:sldMk cId="1981354342" sldId="267"/>
            <ac:picMk id="6" creationId="{0BC761C0-8135-4C08-BE80-D0C2FC9B822E}"/>
          </ac:picMkLst>
        </pc:picChg>
      </pc:sldChg>
      <pc:sldChg chg="modSp new mod">
        <pc:chgData name="Fisher Lauren (RNU) Oxford Health" userId="ee5cf083-d6fb-4606-bfd7-e8b013a232fe" providerId="ADAL" clId="{DA02E63F-73BB-41D8-AE1B-CEDE42990550}" dt="2023-11-10T10:53:53.800" v="10248" actId="207"/>
        <pc:sldMkLst>
          <pc:docMk/>
          <pc:sldMk cId="4100431594" sldId="268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4100431594" sldId="268"/>
            <ac:spMk id="2" creationId="{1678C702-E17C-F9AA-2BC3-89BACBA1E0F8}"/>
          </ac:spMkLst>
        </pc:spChg>
        <pc:spChg chg="mod">
          <ac:chgData name="Fisher Lauren (RNU) Oxford Health" userId="ee5cf083-d6fb-4606-bfd7-e8b013a232fe" providerId="ADAL" clId="{DA02E63F-73BB-41D8-AE1B-CEDE42990550}" dt="2023-11-10T10:53:53.800" v="10248" actId="207"/>
          <ac:spMkLst>
            <pc:docMk/>
            <pc:sldMk cId="4100431594" sldId="268"/>
            <ac:spMk id="3" creationId="{A22D018B-2739-F3B2-3C29-E79B83CEAFD4}"/>
          </ac:spMkLst>
        </pc:spChg>
      </pc:sldChg>
      <pc:sldChg chg="addSp delSp modSp new del mod">
        <pc:chgData name="Fisher Lauren (RNU) Oxford Health" userId="ee5cf083-d6fb-4606-bfd7-e8b013a232fe" providerId="ADAL" clId="{DA02E63F-73BB-41D8-AE1B-CEDE42990550}" dt="2023-11-14T18:40:32.845" v="12035" actId="47"/>
        <pc:sldMkLst>
          <pc:docMk/>
          <pc:sldMk cId="1283814144" sldId="269"/>
        </pc:sldMkLst>
        <pc:spChg chg="mod">
          <ac:chgData name="Fisher Lauren (RNU) Oxford Health" userId="ee5cf083-d6fb-4606-bfd7-e8b013a232fe" providerId="ADAL" clId="{DA02E63F-73BB-41D8-AE1B-CEDE42990550}" dt="2023-11-14T09:21:25.817" v="11744" actId="20577"/>
          <ac:spMkLst>
            <pc:docMk/>
            <pc:sldMk cId="1283814144" sldId="269"/>
            <ac:spMk id="2" creationId="{0FD8CC69-1D41-6EEC-7B27-73B03F849E84}"/>
          </ac:spMkLst>
        </pc:spChg>
        <pc:spChg chg="del">
          <ac:chgData name="Fisher Lauren (RNU) Oxford Health" userId="ee5cf083-d6fb-4606-bfd7-e8b013a232fe" providerId="ADAL" clId="{DA02E63F-73BB-41D8-AE1B-CEDE42990550}" dt="2023-10-23T12:31:48.753" v="2982" actId="478"/>
          <ac:spMkLst>
            <pc:docMk/>
            <pc:sldMk cId="1283814144" sldId="269"/>
            <ac:spMk id="3" creationId="{D5276714-608D-2948-7752-79A8E05107FB}"/>
          </ac:spMkLst>
        </pc:spChg>
        <pc:spChg chg="add mod">
          <ac:chgData name="Fisher Lauren (RNU) Oxford Health" userId="ee5cf083-d6fb-4606-bfd7-e8b013a232fe" providerId="ADAL" clId="{DA02E63F-73BB-41D8-AE1B-CEDE42990550}" dt="2023-10-23T12:39:56.976" v="3091" actId="1076"/>
          <ac:spMkLst>
            <pc:docMk/>
            <pc:sldMk cId="1283814144" sldId="269"/>
            <ac:spMk id="16" creationId="{F2970108-D248-8989-19ED-3600D3D7EF7B}"/>
          </ac:spMkLst>
        </pc:spChg>
        <pc:spChg chg="add mod">
          <ac:chgData name="Fisher Lauren (RNU) Oxford Health" userId="ee5cf083-d6fb-4606-bfd7-e8b013a232fe" providerId="ADAL" clId="{DA02E63F-73BB-41D8-AE1B-CEDE42990550}" dt="2023-10-23T12:40:30.639" v="3115" actId="1076"/>
          <ac:spMkLst>
            <pc:docMk/>
            <pc:sldMk cId="1283814144" sldId="269"/>
            <ac:spMk id="17" creationId="{683203F2-90EA-6674-0C05-04BB9C8FDF17}"/>
          </ac:spMkLst>
        </pc:spChg>
        <pc:spChg chg="add mod">
          <ac:chgData name="Fisher Lauren (RNU) Oxford Health" userId="ee5cf083-d6fb-4606-bfd7-e8b013a232fe" providerId="ADAL" clId="{DA02E63F-73BB-41D8-AE1B-CEDE42990550}" dt="2023-10-23T12:40:13.535" v="3113" actId="20577"/>
          <ac:spMkLst>
            <pc:docMk/>
            <pc:sldMk cId="1283814144" sldId="269"/>
            <ac:spMk id="18" creationId="{ECDFA5A6-A6BD-F725-4B71-7B73CD9B1148}"/>
          </ac:spMkLst>
        </pc:spChg>
        <pc:spChg chg="add mod">
          <ac:chgData name="Fisher Lauren (RNU) Oxford Health" userId="ee5cf083-d6fb-4606-bfd7-e8b013a232fe" providerId="ADAL" clId="{DA02E63F-73BB-41D8-AE1B-CEDE42990550}" dt="2023-10-23T12:40:10.771" v="3107" actId="20577"/>
          <ac:spMkLst>
            <pc:docMk/>
            <pc:sldMk cId="1283814144" sldId="269"/>
            <ac:spMk id="19" creationId="{0E3C30E4-B68A-B92B-CCF4-66D992EF3178}"/>
          </ac:spMkLst>
        </pc:spChg>
        <pc:picChg chg="add mod">
          <ac:chgData name="Fisher Lauren (RNU) Oxford Health" userId="ee5cf083-d6fb-4606-bfd7-e8b013a232fe" providerId="ADAL" clId="{DA02E63F-73BB-41D8-AE1B-CEDE42990550}" dt="2023-10-23T12:42:58.693" v="3172" actId="1076"/>
          <ac:picMkLst>
            <pc:docMk/>
            <pc:sldMk cId="1283814144" sldId="269"/>
            <ac:picMk id="4" creationId="{EF80CD5F-66A4-2C75-7A86-3008EC546348}"/>
          </ac:picMkLst>
        </pc:picChg>
        <pc:picChg chg="add mod ord">
          <ac:chgData name="Fisher Lauren (RNU) Oxford Health" userId="ee5cf083-d6fb-4606-bfd7-e8b013a232fe" providerId="ADAL" clId="{DA02E63F-73BB-41D8-AE1B-CEDE42990550}" dt="2023-10-23T12:43:13.278" v="3177" actId="1076"/>
          <ac:picMkLst>
            <pc:docMk/>
            <pc:sldMk cId="1283814144" sldId="269"/>
            <ac:picMk id="6" creationId="{A71FD339-7965-5827-1599-F2AF0F123E3A}"/>
          </ac:picMkLst>
        </pc:picChg>
        <pc:picChg chg="add mod modCrop">
          <ac:chgData name="Fisher Lauren (RNU) Oxford Health" userId="ee5cf083-d6fb-4606-bfd7-e8b013a232fe" providerId="ADAL" clId="{DA02E63F-73BB-41D8-AE1B-CEDE42990550}" dt="2023-10-23T12:33:18.257" v="2999" actId="1076"/>
          <ac:picMkLst>
            <pc:docMk/>
            <pc:sldMk cId="1283814144" sldId="269"/>
            <ac:picMk id="7" creationId="{E038D7EF-7046-2DFF-E54D-845261BA0C1A}"/>
          </ac:picMkLst>
        </pc:picChg>
        <pc:picChg chg="add mod">
          <ac:chgData name="Fisher Lauren (RNU) Oxford Health" userId="ee5cf083-d6fb-4606-bfd7-e8b013a232fe" providerId="ADAL" clId="{DA02E63F-73BB-41D8-AE1B-CEDE42990550}" dt="2023-10-23T12:40:28.087" v="3114" actId="1076"/>
          <ac:picMkLst>
            <pc:docMk/>
            <pc:sldMk cId="1283814144" sldId="269"/>
            <ac:picMk id="8" creationId="{0AFA6115-9F23-7062-F730-CB2EF826614F}"/>
          </ac:picMkLst>
        </pc:picChg>
        <pc:picChg chg="add mod">
          <ac:chgData name="Fisher Lauren (RNU) Oxford Health" userId="ee5cf083-d6fb-4606-bfd7-e8b013a232fe" providerId="ADAL" clId="{DA02E63F-73BB-41D8-AE1B-CEDE42990550}" dt="2023-10-23T12:35:04.633" v="3009" actId="1076"/>
          <ac:picMkLst>
            <pc:docMk/>
            <pc:sldMk cId="1283814144" sldId="269"/>
            <ac:picMk id="9" creationId="{A5764245-3F20-56EF-ED98-CFF6251406EF}"/>
          </ac:picMkLst>
        </pc:picChg>
        <pc:picChg chg="add mod">
          <ac:chgData name="Fisher Lauren (RNU) Oxford Health" userId="ee5cf083-d6fb-4606-bfd7-e8b013a232fe" providerId="ADAL" clId="{DA02E63F-73BB-41D8-AE1B-CEDE42990550}" dt="2023-10-23T12:35:24.683" v="3013" actId="1076"/>
          <ac:picMkLst>
            <pc:docMk/>
            <pc:sldMk cId="1283814144" sldId="269"/>
            <ac:picMk id="11" creationId="{A374855C-655C-091B-B3B6-B16A7B658AE4}"/>
          </ac:picMkLst>
        </pc:picChg>
        <pc:picChg chg="add mod">
          <ac:chgData name="Fisher Lauren (RNU) Oxford Health" userId="ee5cf083-d6fb-4606-bfd7-e8b013a232fe" providerId="ADAL" clId="{DA02E63F-73BB-41D8-AE1B-CEDE42990550}" dt="2023-10-23T12:35:31.076" v="3015" actId="1076"/>
          <ac:picMkLst>
            <pc:docMk/>
            <pc:sldMk cId="1283814144" sldId="269"/>
            <ac:picMk id="12" creationId="{2ED2E0D2-146A-B6E2-4C3A-37A030D949BC}"/>
          </ac:picMkLst>
        </pc:picChg>
        <pc:picChg chg="add mod">
          <ac:chgData name="Fisher Lauren (RNU) Oxford Health" userId="ee5cf083-d6fb-4606-bfd7-e8b013a232fe" providerId="ADAL" clId="{DA02E63F-73BB-41D8-AE1B-CEDE42990550}" dt="2023-10-23T12:40:32.127" v="3116" actId="1076"/>
          <ac:picMkLst>
            <pc:docMk/>
            <pc:sldMk cId="1283814144" sldId="269"/>
            <ac:picMk id="13" creationId="{4D83FAB8-9ABC-3A8D-8F59-2D5283D614A0}"/>
          </ac:picMkLst>
        </pc:picChg>
        <pc:picChg chg="add mod modCrop">
          <ac:chgData name="Fisher Lauren (RNU) Oxford Health" userId="ee5cf083-d6fb-4606-bfd7-e8b013a232fe" providerId="ADAL" clId="{DA02E63F-73BB-41D8-AE1B-CEDE42990550}" dt="2023-10-23T12:38:24.245" v="3024" actId="1076"/>
          <ac:picMkLst>
            <pc:docMk/>
            <pc:sldMk cId="1283814144" sldId="269"/>
            <ac:picMk id="14" creationId="{C007BA8D-19A2-70BE-3637-56A9F6F255E1}"/>
          </ac:picMkLst>
        </pc:picChg>
        <pc:picChg chg="add mod">
          <ac:chgData name="Fisher Lauren (RNU) Oxford Health" userId="ee5cf083-d6fb-4606-bfd7-e8b013a232fe" providerId="ADAL" clId="{DA02E63F-73BB-41D8-AE1B-CEDE42990550}" dt="2023-10-23T12:38:29.488" v="3026" actId="1076"/>
          <ac:picMkLst>
            <pc:docMk/>
            <pc:sldMk cId="1283814144" sldId="269"/>
            <ac:picMk id="15" creationId="{09E36EFB-946F-EEE8-C770-B05896A5EDBA}"/>
          </ac:picMkLst>
        </pc:picChg>
        <pc:picChg chg="add mod">
          <ac:chgData name="Fisher Lauren (RNU) Oxford Health" userId="ee5cf083-d6fb-4606-bfd7-e8b013a232fe" providerId="ADAL" clId="{DA02E63F-73BB-41D8-AE1B-CEDE42990550}" dt="2023-10-23T12:43:00.404" v="3173" actId="1076"/>
          <ac:picMkLst>
            <pc:docMk/>
            <pc:sldMk cId="1283814144" sldId="269"/>
            <ac:picMk id="20" creationId="{93FBA54F-6865-9DEF-E101-3657C2DBCA22}"/>
          </ac:picMkLst>
        </pc:picChg>
      </pc:sldChg>
      <pc:sldChg chg="addSp delSp modSp new mod">
        <pc:chgData name="Fisher Lauren (RNU) Oxford Health" userId="ee5cf083-d6fb-4606-bfd7-e8b013a232fe" providerId="ADAL" clId="{DA02E63F-73BB-41D8-AE1B-CEDE42990550}" dt="2023-11-10T10:51:49.356" v="10222" actId="1076"/>
        <pc:sldMkLst>
          <pc:docMk/>
          <pc:sldMk cId="1108443524" sldId="270"/>
        </pc:sldMkLst>
        <pc:spChg chg="del mod">
          <ac:chgData name="Fisher Lauren (RNU) Oxford Health" userId="ee5cf083-d6fb-4606-bfd7-e8b013a232fe" providerId="ADAL" clId="{DA02E63F-73BB-41D8-AE1B-CEDE42990550}" dt="2023-11-10T10:51:34.360" v="10217" actId="478"/>
          <ac:spMkLst>
            <pc:docMk/>
            <pc:sldMk cId="1108443524" sldId="270"/>
            <ac:spMk id="2" creationId="{85DC45F1-F4F1-E9F4-3CD8-D2013949D3F1}"/>
          </ac:spMkLst>
        </pc:spChg>
        <pc:spChg chg="del">
          <ac:chgData name="Fisher Lauren (RNU) Oxford Health" userId="ee5cf083-d6fb-4606-bfd7-e8b013a232fe" providerId="ADAL" clId="{DA02E63F-73BB-41D8-AE1B-CEDE42990550}" dt="2023-10-23T12:27:23.187" v="2853" actId="931"/>
          <ac:spMkLst>
            <pc:docMk/>
            <pc:sldMk cId="1108443524" sldId="270"/>
            <ac:spMk id="3" creationId="{152DAA1A-0B57-BF4C-996C-F4FA3C7FD284}"/>
          </ac:spMkLst>
        </pc:spChg>
        <pc:picChg chg="add mod modCrop">
          <ac:chgData name="Fisher Lauren (RNU) Oxford Health" userId="ee5cf083-d6fb-4606-bfd7-e8b013a232fe" providerId="ADAL" clId="{DA02E63F-73BB-41D8-AE1B-CEDE42990550}" dt="2023-11-10T10:51:49.356" v="10222" actId="1076"/>
          <ac:picMkLst>
            <pc:docMk/>
            <pc:sldMk cId="1108443524" sldId="270"/>
            <ac:picMk id="5" creationId="{2E13A1FE-6DA3-70BE-6F7B-1500884E6231}"/>
          </ac:picMkLst>
        </pc:picChg>
      </pc:sldChg>
      <pc:sldChg chg="addSp delSp modSp new mod ord">
        <pc:chgData name="Fisher Lauren (RNU) Oxford Health" userId="ee5cf083-d6fb-4606-bfd7-e8b013a232fe" providerId="ADAL" clId="{DA02E63F-73BB-41D8-AE1B-CEDE42990550}" dt="2023-11-10T10:51:11.891" v="10212" actId="1076"/>
        <pc:sldMkLst>
          <pc:docMk/>
          <pc:sldMk cId="2968826263" sldId="271"/>
        </pc:sldMkLst>
        <pc:spChg chg="del mod">
          <ac:chgData name="Fisher Lauren (RNU) Oxford Health" userId="ee5cf083-d6fb-4606-bfd7-e8b013a232fe" providerId="ADAL" clId="{DA02E63F-73BB-41D8-AE1B-CEDE42990550}" dt="2023-11-10T10:51:02.615" v="10209" actId="478"/>
          <ac:spMkLst>
            <pc:docMk/>
            <pc:sldMk cId="2968826263" sldId="271"/>
            <ac:spMk id="2" creationId="{23AE1B95-2E3E-E541-E21B-B2CEC774D58F}"/>
          </ac:spMkLst>
        </pc:spChg>
        <pc:spChg chg="del">
          <ac:chgData name="Fisher Lauren (RNU) Oxford Health" userId="ee5cf083-d6fb-4606-bfd7-e8b013a232fe" providerId="ADAL" clId="{DA02E63F-73BB-41D8-AE1B-CEDE42990550}" dt="2023-10-23T12:28:27.103" v="2862" actId="931"/>
          <ac:spMkLst>
            <pc:docMk/>
            <pc:sldMk cId="2968826263" sldId="271"/>
            <ac:spMk id="3" creationId="{C768F224-EEBD-110D-F6E1-ECF39C6D0CEE}"/>
          </ac:spMkLst>
        </pc:spChg>
        <pc:picChg chg="add mod modCrop">
          <ac:chgData name="Fisher Lauren (RNU) Oxford Health" userId="ee5cf083-d6fb-4606-bfd7-e8b013a232fe" providerId="ADAL" clId="{DA02E63F-73BB-41D8-AE1B-CEDE42990550}" dt="2023-11-10T10:51:11.891" v="10212" actId="1076"/>
          <ac:picMkLst>
            <pc:docMk/>
            <pc:sldMk cId="2968826263" sldId="271"/>
            <ac:picMk id="5" creationId="{BDA89AE9-D523-7DE5-FD96-543378B79086}"/>
          </ac:picMkLst>
        </pc:picChg>
      </pc:sldChg>
      <pc:sldChg chg="addSp delSp modSp new mod ord">
        <pc:chgData name="Fisher Lauren (RNU) Oxford Health" userId="ee5cf083-d6fb-4606-bfd7-e8b013a232fe" providerId="ADAL" clId="{DA02E63F-73BB-41D8-AE1B-CEDE42990550}" dt="2023-11-14T18:37:22.089" v="11977" actId="20577"/>
        <pc:sldMkLst>
          <pc:docMk/>
          <pc:sldMk cId="3498501270" sldId="272"/>
        </pc:sldMkLst>
        <pc:spChg chg="mod">
          <ac:chgData name="Fisher Lauren (RNU) Oxford Health" userId="ee5cf083-d6fb-4606-bfd7-e8b013a232fe" providerId="ADAL" clId="{DA02E63F-73BB-41D8-AE1B-CEDE42990550}" dt="2023-11-14T18:37:22.089" v="11977" actId="20577"/>
          <ac:spMkLst>
            <pc:docMk/>
            <pc:sldMk cId="3498501270" sldId="272"/>
            <ac:spMk id="2" creationId="{92ACB9E0-66C9-A97E-DD89-51FB0D652C9A}"/>
          </ac:spMkLst>
        </pc:spChg>
        <pc:spChg chg="del">
          <ac:chgData name="Fisher Lauren (RNU) Oxford Health" userId="ee5cf083-d6fb-4606-bfd7-e8b013a232fe" providerId="ADAL" clId="{DA02E63F-73BB-41D8-AE1B-CEDE42990550}" dt="2023-10-23T12:43:20.496" v="3178" actId="478"/>
          <ac:spMkLst>
            <pc:docMk/>
            <pc:sldMk cId="3498501270" sldId="272"/>
            <ac:spMk id="3" creationId="{0BF28250-CFA5-0B4E-5F8D-FFFF4B3FC9FC}"/>
          </ac:spMkLst>
        </pc:spChg>
        <pc:spChg chg="add del">
          <ac:chgData name="Fisher Lauren (RNU) Oxford Health" userId="ee5cf083-d6fb-4606-bfd7-e8b013a232fe" providerId="ADAL" clId="{DA02E63F-73BB-41D8-AE1B-CEDE42990550}" dt="2023-10-23T12:43:32.877" v="3180" actId="478"/>
          <ac:spMkLst>
            <pc:docMk/>
            <pc:sldMk cId="3498501270" sldId="272"/>
            <ac:spMk id="4" creationId="{33CF8BDA-7EF3-26F5-6C2B-2549C6593FA1}"/>
          </ac:spMkLst>
        </pc:spChg>
        <pc:spChg chg="add mod">
          <ac:chgData name="Fisher Lauren (RNU) Oxford Health" userId="ee5cf083-d6fb-4606-bfd7-e8b013a232fe" providerId="ADAL" clId="{DA02E63F-73BB-41D8-AE1B-CEDE42990550}" dt="2023-10-23T12:45:20.402" v="3219" actId="403"/>
          <ac:spMkLst>
            <pc:docMk/>
            <pc:sldMk cId="3498501270" sldId="272"/>
            <ac:spMk id="5" creationId="{187D9D74-F4F3-89D4-2122-CB1AF9CB5052}"/>
          </ac:spMkLst>
        </pc:spChg>
        <pc:spChg chg="add mod">
          <ac:chgData name="Fisher Lauren (RNU) Oxford Health" userId="ee5cf083-d6fb-4606-bfd7-e8b013a232fe" providerId="ADAL" clId="{DA02E63F-73BB-41D8-AE1B-CEDE42990550}" dt="2023-10-23T12:45:43.885" v="3224" actId="1076"/>
          <ac:spMkLst>
            <pc:docMk/>
            <pc:sldMk cId="3498501270" sldId="272"/>
            <ac:spMk id="6" creationId="{638FF897-F657-15ED-3E62-68DEDEF08D10}"/>
          </ac:spMkLst>
        </pc:spChg>
        <pc:spChg chg="add mod">
          <ac:chgData name="Fisher Lauren (RNU) Oxford Health" userId="ee5cf083-d6fb-4606-bfd7-e8b013a232fe" providerId="ADAL" clId="{DA02E63F-73BB-41D8-AE1B-CEDE42990550}" dt="2023-10-23T12:45:34.647" v="3223" actId="1076"/>
          <ac:spMkLst>
            <pc:docMk/>
            <pc:sldMk cId="3498501270" sldId="272"/>
            <ac:spMk id="7" creationId="{969B39EB-042A-631D-CAB0-14C09E78B785}"/>
          </ac:spMkLst>
        </pc:spChg>
        <pc:spChg chg="add mod">
          <ac:chgData name="Fisher Lauren (RNU) Oxford Health" userId="ee5cf083-d6fb-4606-bfd7-e8b013a232fe" providerId="ADAL" clId="{DA02E63F-73BB-41D8-AE1B-CEDE42990550}" dt="2023-10-23T12:46:16.271" v="3244" actId="1076"/>
          <ac:spMkLst>
            <pc:docMk/>
            <pc:sldMk cId="3498501270" sldId="272"/>
            <ac:spMk id="8" creationId="{BC0D39B5-AFDB-A670-FFCA-F08ADE30DABF}"/>
          </ac:spMkLst>
        </pc:spChg>
      </pc:sldChg>
      <pc:sldChg chg="modSp add modNotesTx">
        <pc:chgData name="Fisher Lauren (RNU) Oxford Health" userId="ee5cf083-d6fb-4606-bfd7-e8b013a232fe" providerId="ADAL" clId="{DA02E63F-73BB-41D8-AE1B-CEDE42990550}" dt="2023-11-10T08:34:31.255" v="7528" actId="478"/>
        <pc:sldMkLst>
          <pc:docMk/>
          <pc:sldMk cId="1961255212" sldId="273"/>
        </pc:sldMkLst>
        <pc:graphicFrameChg chg="mod">
          <ac:chgData name="Fisher Lauren (RNU) Oxford Health" userId="ee5cf083-d6fb-4606-bfd7-e8b013a232fe" providerId="ADAL" clId="{DA02E63F-73BB-41D8-AE1B-CEDE42990550}" dt="2023-11-10T08:34:31.255" v="7528" actId="478"/>
          <ac:graphicFrameMkLst>
            <pc:docMk/>
            <pc:sldMk cId="1961255212" sldId="273"/>
            <ac:graphicFrameMk id="5" creationId="{66F3F586-F0A3-F6EE-2394-C33A87C487CA}"/>
          </ac:graphicFrameMkLst>
        </pc:graphicFrameChg>
      </pc:sldChg>
      <pc:sldChg chg="modSp new mod">
        <pc:chgData name="Fisher Lauren (RNU) Oxford Health" userId="ee5cf083-d6fb-4606-bfd7-e8b013a232fe" providerId="ADAL" clId="{DA02E63F-73BB-41D8-AE1B-CEDE42990550}" dt="2023-11-10T10:35:03.577" v="10109" actId="404"/>
        <pc:sldMkLst>
          <pc:docMk/>
          <pc:sldMk cId="595358058" sldId="274"/>
        </pc:sldMkLst>
        <pc:spChg chg="mod">
          <ac:chgData name="Fisher Lauren (RNU) Oxford Health" userId="ee5cf083-d6fb-4606-bfd7-e8b013a232fe" providerId="ADAL" clId="{DA02E63F-73BB-41D8-AE1B-CEDE42990550}" dt="2023-11-10T10:35:03.577" v="10109" actId="404"/>
          <ac:spMkLst>
            <pc:docMk/>
            <pc:sldMk cId="595358058" sldId="274"/>
            <ac:spMk id="2" creationId="{82D57BB3-758E-676F-65CA-68680D96D9A2}"/>
          </ac:spMkLst>
        </pc:spChg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595358058" sldId="274"/>
            <ac:spMk id="3" creationId="{9C842922-39F6-B9AF-34C8-A3E7F7932A62}"/>
          </ac:spMkLst>
        </pc:spChg>
      </pc:sldChg>
      <pc:sldChg chg="new del">
        <pc:chgData name="Fisher Lauren (RNU) Oxford Health" userId="ee5cf083-d6fb-4606-bfd7-e8b013a232fe" providerId="ADAL" clId="{DA02E63F-73BB-41D8-AE1B-CEDE42990550}" dt="2023-10-24T11:19:55.195" v="3765" actId="680"/>
        <pc:sldMkLst>
          <pc:docMk/>
          <pc:sldMk cId="3231599057" sldId="274"/>
        </pc:sldMkLst>
      </pc:sldChg>
      <pc:sldChg chg="modSp new mod">
        <pc:chgData name="Fisher Lauren (RNU) Oxford Health" userId="ee5cf083-d6fb-4606-bfd7-e8b013a232fe" providerId="ADAL" clId="{DA02E63F-73BB-41D8-AE1B-CEDE42990550}" dt="2023-11-10T10:43:23.021" v="10125" actId="403"/>
        <pc:sldMkLst>
          <pc:docMk/>
          <pc:sldMk cId="1207488358" sldId="275"/>
        </pc:sldMkLst>
        <pc:spChg chg="mod">
          <ac:chgData name="Fisher Lauren (RNU) Oxford Health" userId="ee5cf083-d6fb-4606-bfd7-e8b013a232fe" providerId="ADAL" clId="{DA02E63F-73BB-41D8-AE1B-CEDE42990550}" dt="2023-11-10T10:43:23.021" v="10125" actId="403"/>
          <ac:spMkLst>
            <pc:docMk/>
            <pc:sldMk cId="1207488358" sldId="275"/>
            <ac:spMk id="2" creationId="{C13291ED-B604-1B70-4BE1-0DF8C8131233}"/>
          </ac:spMkLst>
        </pc:spChg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1207488358" sldId="275"/>
            <ac:spMk id="3" creationId="{E446512F-EFE6-16B7-03FD-334B1DF28E80}"/>
          </ac:spMkLst>
        </pc:spChg>
      </pc:sldChg>
      <pc:sldChg chg="addSp delSp modSp new mod ord">
        <pc:chgData name="Fisher Lauren (RNU) Oxford Health" userId="ee5cf083-d6fb-4606-bfd7-e8b013a232fe" providerId="ADAL" clId="{DA02E63F-73BB-41D8-AE1B-CEDE42990550}" dt="2023-11-10T10:49:33.944" v="10205" actId="478"/>
        <pc:sldMkLst>
          <pc:docMk/>
          <pc:sldMk cId="3099172213" sldId="276"/>
        </pc:sldMkLst>
        <pc:spChg chg="del mod">
          <ac:chgData name="Fisher Lauren (RNU) Oxford Health" userId="ee5cf083-d6fb-4606-bfd7-e8b013a232fe" providerId="ADAL" clId="{DA02E63F-73BB-41D8-AE1B-CEDE42990550}" dt="2023-10-25T10:49:50.438" v="5011" actId="478"/>
          <ac:spMkLst>
            <pc:docMk/>
            <pc:sldMk cId="3099172213" sldId="276"/>
            <ac:spMk id="2" creationId="{60AB8759-6EE2-A417-D0CB-74F10E1F74A7}"/>
          </ac:spMkLst>
        </pc:spChg>
        <pc:spChg chg="del">
          <ac:chgData name="Fisher Lauren (RNU) Oxford Health" userId="ee5cf083-d6fb-4606-bfd7-e8b013a232fe" providerId="ADAL" clId="{DA02E63F-73BB-41D8-AE1B-CEDE42990550}" dt="2023-10-24T11:35:47.671" v="4482" actId="931"/>
          <ac:spMkLst>
            <pc:docMk/>
            <pc:sldMk cId="3099172213" sldId="276"/>
            <ac:spMk id="3" creationId="{99B52714-4D21-4356-F937-B1E50185D072}"/>
          </ac:spMkLst>
        </pc:spChg>
        <pc:spChg chg="add del mod">
          <ac:chgData name="Fisher Lauren (RNU) Oxford Health" userId="ee5cf083-d6fb-4606-bfd7-e8b013a232fe" providerId="ADAL" clId="{DA02E63F-73BB-41D8-AE1B-CEDE42990550}" dt="2023-11-10T10:46:02.868" v="10152" actId="478"/>
          <ac:spMkLst>
            <pc:docMk/>
            <pc:sldMk cId="3099172213" sldId="276"/>
            <ac:spMk id="4" creationId="{D9341CB1-8729-7027-3444-6A4B6BFB3DD4}"/>
          </ac:spMkLst>
        </pc:spChg>
        <pc:spChg chg="add del mod">
          <ac:chgData name="Fisher Lauren (RNU) Oxford Health" userId="ee5cf083-d6fb-4606-bfd7-e8b013a232fe" providerId="ADAL" clId="{DA02E63F-73BB-41D8-AE1B-CEDE42990550}" dt="2023-11-10T10:49:33.944" v="10205" actId="478"/>
          <ac:spMkLst>
            <pc:docMk/>
            <pc:sldMk cId="3099172213" sldId="276"/>
            <ac:spMk id="6" creationId="{5EBF8BD2-A5D9-00BB-D5CD-2965A8BC6C61}"/>
          </ac:spMkLst>
        </pc:spChg>
        <pc:picChg chg="add mod modCrop">
          <ac:chgData name="Fisher Lauren (RNU) Oxford Health" userId="ee5cf083-d6fb-4606-bfd7-e8b013a232fe" providerId="ADAL" clId="{DA02E63F-73BB-41D8-AE1B-CEDE42990550}" dt="2023-11-10T10:46:25.748" v="10160" actId="1076"/>
          <ac:picMkLst>
            <pc:docMk/>
            <pc:sldMk cId="3099172213" sldId="276"/>
            <ac:picMk id="5" creationId="{2D74F886-A407-F383-6E9A-9BADA2DAE74D}"/>
          </ac:picMkLst>
        </pc:picChg>
        <pc:inkChg chg="add mod">
          <ac:chgData name="Fisher Lauren (RNU) Oxford Health" userId="ee5cf083-d6fb-4606-bfd7-e8b013a232fe" providerId="ADAL" clId="{DA02E63F-73BB-41D8-AE1B-CEDE42990550}" dt="2023-11-10T10:49:17.310" v="10204" actId="1035"/>
          <ac:inkMkLst>
            <pc:docMk/>
            <pc:sldMk cId="3099172213" sldId="276"/>
            <ac:inkMk id="2" creationId="{97430ACD-9870-9F5F-6495-75C0B75D48C8}"/>
          </ac:inkMkLst>
        </pc:inkChg>
      </pc:sldChg>
      <pc:sldChg chg="addSp delSp modSp new mod">
        <pc:chgData name="Fisher Lauren (RNU) Oxford Health" userId="ee5cf083-d6fb-4606-bfd7-e8b013a232fe" providerId="ADAL" clId="{DA02E63F-73BB-41D8-AE1B-CEDE42990550}" dt="2023-11-10T08:46:25.901" v="7887" actId="20577"/>
        <pc:sldMkLst>
          <pc:docMk/>
          <pc:sldMk cId="3592342098" sldId="277"/>
        </pc:sldMkLst>
        <pc:spChg chg="del mod">
          <ac:chgData name="Fisher Lauren (RNU) Oxford Health" userId="ee5cf083-d6fb-4606-bfd7-e8b013a232fe" providerId="ADAL" clId="{DA02E63F-73BB-41D8-AE1B-CEDE42990550}" dt="2023-10-25T10:46:03.176" v="4934" actId="478"/>
          <ac:spMkLst>
            <pc:docMk/>
            <pc:sldMk cId="3592342098" sldId="277"/>
            <ac:spMk id="2" creationId="{CC90432A-818D-41FC-15E0-AEBA4E7DD572}"/>
          </ac:spMkLst>
        </pc:spChg>
        <pc:spChg chg="del mod">
          <ac:chgData name="Fisher Lauren (RNU) Oxford Health" userId="ee5cf083-d6fb-4606-bfd7-e8b013a232fe" providerId="ADAL" clId="{DA02E63F-73BB-41D8-AE1B-CEDE42990550}" dt="2023-10-25T10:46:01.985" v="4933" actId="478"/>
          <ac:spMkLst>
            <pc:docMk/>
            <pc:sldMk cId="3592342098" sldId="277"/>
            <ac:spMk id="3" creationId="{3D2FCD1F-0546-0A1E-C92E-61B39BEAC46B}"/>
          </ac:spMkLst>
        </pc:spChg>
        <pc:spChg chg="add del mod">
          <ac:chgData name="Fisher Lauren (RNU) Oxford Health" userId="ee5cf083-d6fb-4606-bfd7-e8b013a232fe" providerId="ADAL" clId="{DA02E63F-73BB-41D8-AE1B-CEDE42990550}" dt="2023-10-25T10:46:05.344" v="4935" actId="478"/>
          <ac:spMkLst>
            <pc:docMk/>
            <pc:sldMk cId="3592342098" sldId="277"/>
            <ac:spMk id="6" creationId="{81F2F487-EE89-3EA6-177A-AFB330389E87}"/>
          </ac:spMkLst>
        </pc:spChg>
        <pc:graphicFrameChg chg="add mod">
          <ac:chgData name="Fisher Lauren (RNU) Oxford Health" userId="ee5cf083-d6fb-4606-bfd7-e8b013a232fe" providerId="ADAL" clId="{DA02E63F-73BB-41D8-AE1B-CEDE42990550}" dt="2023-11-10T08:46:25.901" v="7887" actId="20577"/>
          <ac:graphicFrameMkLst>
            <pc:docMk/>
            <pc:sldMk cId="3592342098" sldId="277"/>
            <ac:graphicFrameMk id="4" creationId="{FC225AEB-46AD-4212-31C8-4B074343E589}"/>
          </ac:graphicFrameMkLst>
        </pc:graphicFrameChg>
        <pc:graphicFrameChg chg="add del mod">
          <ac:chgData name="Fisher Lauren (RNU) Oxford Health" userId="ee5cf083-d6fb-4606-bfd7-e8b013a232fe" providerId="ADAL" clId="{DA02E63F-73BB-41D8-AE1B-CEDE42990550}" dt="2023-10-25T10:46:25.362" v="4943"/>
          <ac:graphicFrameMkLst>
            <pc:docMk/>
            <pc:sldMk cId="3592342098" sldId="277"/>
            <ac:graphicFrameMk id="7" creationId="{07DB8228-ECA1-3815-EE20-FC27329A7ADA}"/>
          </ac:graphicFrameMkLst>
        </pc:graphicFrameChg>
      </pc:sldChg>
      <pc:sldChg chg="addSp delSp modSp new del mod">
        <pc:chgData name="Fisher Lauren (RNU) Oxford Health" userId="ee5cf083-d6fb-4606-bfd7-e8b013a232fe" providerId="ADAL" clId="{DA02E63F-73BB-41D8-AE1B-CEDE42990550}" dt="2023-10-25T10:46:50.280" v="4962" actId="47"/>
        <pc:sldMkLst>
          <pc:docMk/>
          <pc:sldMk cId="1387085764" sldId="278"/>
        </pc:sldMkLst>
        <pc:spChg chg="mod">
          <ac:chgData name="Fisher Lauren (RNU) Oxford Health" userId="ee5cf083-d6fb-4606-bfd7-e8b013a232fe" providerId="ADAL" clId="{DA02E63F-73BB-41D8-AE1B-CEDE42990550}" dt="2023-10-25T10:44:08.705" v="4764" actId="20577"/>
          <ac:spMkLst>
            <pc:docMk/>
            <pc:sldMk cId="1387085764" sldId="278"/>
            <ac:spMk id="2" creationId="{26C9DF50-B0AC-6062-9487-FFAE74DBB4A4}"/>
          </ac:spMkLst>
        </pc:spChg>
        <pc:spChg chg="mod">
          <ac:chgData name="Fisher Lauren (RNU) Oxford Health" userId="ee5cf083-d6fb-4606-bfd7-e8b013a232fe" providerId="ADAL" clId="{DA02E63F-73BB-41D8-AE1B-CEDE42990550}" dt="2023-10-25T10:46:45.633" v="4960" actId="21"/>
          <ac:spMkLst>
            <pc:docMk/>
            <pc:sldMk cId="1387085764" sldId="278"/>
            <ac:spMk id="3" creationId="{51DC62D9-1563-6B96-AD91-B39BFEBB5B55}"/>
          </ac:spMkLst>
        </pc:spChg>
        <pc:spChg chg="add del mod">
          <ac:chgData name="Fisher Lauren (RNU) Oxford Health" userId="ee5cf083-d6fb-4606-bfd7-e8b013a232fe" providerId="ADAL" clId="{DA02E63F-73BB-41D8-AE1B-CEDE42990550}" dt="2023-10-25T10:46:19.729" v="4941" actId="22"/>
          <ac:spMkLst>
            <pc:docMk/>
            <pc:sldMk cId="1387085764" sldId="278"/>
            <ac:spMk id="5" creationId="{F8CE2D0F-0D4F-D107-295C-423A55A205BD}"/>
          </ac:spMkLst>
        </pc:spChg>
      </pc:sldChg>
      <pc:sldChg chg="addSp delSp modSp new add del mod ord">
        <pc:chgData name="Fisher Lauren (RNU) Oxford Health" userId="ee5cf083-d6fb-4606-bfd7-e8b013a232fe" providerId="ADAL" clId="{DA02E63F-73BB-41D8-AE1B-CEDE42990550}" dt="2023-11-10T10:30:00.004" v="9870" actId="47"/>
        <pc:sldMkLst>
          <pc:docMk/>
          <pc:sldMk cId="674138095" sldId="279"/>
        </pc:sldMkLst>
        <pc:spChg chg="del mod">
          <ac:chgData name="Fisher Lauren (RNU) Oxford Health" userId="ee5cf083-d6fb-4606-bfd7-e8b013a232fe" providerId="ADAL" clId="{DA02E63F-73BB-41D8-AE1B-CEDE42990550}" dt="2023-11-06T16:12:46.688" v="5355" actId="478"/>
          <ac:spMkLst>
            <pc:docMk/>
            <pc:sldMk cId="674138095" sldId="279"/>
            <ac:spMk id="2" creationId="{7955EF86-53C4-37E7-548D-0975193C654C}"/>
          </ac:spMkLst>
        </pc:spChg>
        <pc:spChg chg="del">
          <ac:chgData name="Fisher Lauren (RNU) Oxford Health" userId="ee5cf083-d6fb-4606-bfd7-e8b013a232fe" providerId="ADAL" clId="{DA02E63F-73BB-41D8-AE1B-CEDE42990550}" dt="2023-10-25T10:55:25.011" v="5121" actId="478"/>
          <ac:spMkLst>
            <pc:docMk/>
            <pc:sldMk cId="674138095" sldId="279"/>
            <ac:spMk id="3" creationId="{9B705375-28F1-4229-B730-4F1A02F85137}"/>
          </ac:spMkLst>
        </pc:spChg>
        <pc:spChg chg="add mod">
          <ac:chgData name="Fisher Lauren (RNU) Oxford Health" userId="ee5cf083-d6fb-4606-bfd7-e8b013a232fe" providerId="ADAL" clId="{DA02E63F-73BB-41D8-AE1B-CEDE42990550}" dt="2023-11-06T16:12:39.123" v="5353"/>
          <ac:spMkLst>
            <pc:docMk/>
            <pc:sldMk cId="674138095" sldId="279"/>
            <ac:spMk id="10" creationId="{FB2B4607-AA82-31CA-C2E9-C277168E0E75}"/>
          </ac:spMkLst>
        </pc:spChg>
        <pc:spChg chg="add mod">
          <ac:chgData name="Fisher Lauren (RNU) Oxford Health" userId="ee5cf083-d6fb-4606-bfd7-e8b013a232fe" providerId="ADAL" clId="{DA02E63F-73BB-41D8-AE1B-CEDE42990550}" dt="2023-11-06T16:12:39.123" v="5353"/>
          <ac:spMkLst>
            <pc:docMk/>
            <pc:sldMk cId="674138095" sldId="279"/>
            <ac:spMk id="11" creationId="{D9D63AEF-9270-D4D8-64B0-96377580623D}"/>
          </ac:spMkLst>
        </pc:spChg>
        <pc:spChg chg="add del mod">
          <ac:chgData name="Fisher Lauren (RNU) Oxford Health" userId="ee5cf083-d6fb-4606-bfd7-e8b013a232fe" providerId="ADAL" clId="{DA02E63F-73BB-41D8-AE1B-CEDE42990550}" dt="2023-11-06T16:12:53.222" v="5357" actId="478"/>
          <ac:spMkLst>
            <pc:docMk/>
            <pc:sldMk cId="674138095" sldId="279"/>
            <ac:spMk id="13" creationId="{942F5E8A-DF12-56FA-3945-B39A50E8E767}"/>
          </ac:spMkLst>
        </pc:spChg>
        <pc:grpChg chg="add mod">
          <ac:chgData name="Fisher Lauren (RNU) Oxford Health" userId="ee5cf083-d6fb-4606-bfd7-e8b013a232fe" providerId="ADAL" clId="{DA02E63F-73BB-41D8-AE1B-CEDE42990550}" dt="2023-11-06T16:13:02.279" v="5358" actId="1076"/>
          <ac:grpSpMkLst>
            <pc:docMk/>
            <pc:sldMk cId="674138095" sldId="279"/>
            <ac:grpSpMk id="3" creationId="{9BA5DEC4-68C5-9877-2D1C-4B4DB7C835A5}"/>
          </ac:grpSpMkLst>
        </pc:grpChg>
        <pc:picChg chg="add mod">
          <ac:chgData name="Fisher Lauren (RNU) Oxford Health" userId="ee5cf083-d6fb-4606-bfd7-e8b013a232fe" providerId="ADAL" clId="{DA02E63F-73BB-41D8-AE1B-CEDE42990550}" dt="2023-10-25T10:55:31.048" v="5123" actId="1076"/>
          <ac:picMkLst>
            <pc:docMk/>
            <pc:sldMk cId="674138095" sldId="279"/>
            <ac:picMk id="4" creationId="{0CCB7EC5-0DBD-7EAD-879D-A53378C55B41}"/>
          </ac:picMkLst>
        </pc:picChg>
        <pc:picChg chg="add mod">
          <ac:chgData name="Fisher Lauren (RNU) Oxford Health" userId="ee5cf083-d6fb-4606-bfd7-e8b013a232fe" providerId="ADAL" clId="{DA02E63F-73BB-41D8-AE1B-CEDE42990550}" dt="2023-10-25T10:57:20.152" v="5134" actId="1076"/>
          <ac:picMkLst>
            <pc:docMk/>
            <pc:sldMk cId="674138095" sldId="279"/>
            <ac:picMk id="5" creationId="{472172AB-E31D-18FB-A91A-F4558F665A18}"/>
          </ac:picMkLst>
        </pc:picChg>
        <pc:picChg chg="add mod modCrop">
          <ac:chgData name="Fisher Lauren (RNU) Oxford Health" userId="ee5cf083-d6fb-4606-bfd7-e8b013a232fe" providerId="ADAL" clId="{DA02E63F-73BB-41D8-AE1B-CEDE42990550}" dt="2023-10-25T10:58:58.808" v="5142" actId="1076"/>
          <ac:picMkLst>
            <pc:docMk/>
            <pc:sldMk cId="674138095" sldId="279"/>
            <ac:picMk id="6" creationId="{53442E1C-BDE5-483D-6025-5C88CABBE0FC}"/>
          </ac:picMkLst>
        </pc:picChg>
        <pc:picChg chg="add mod">
          <ac:chgData name="Fisher Lauren (RNU) Oxford Health" userId="ee5cf083-d6fb-4606-bfd7-e8b013a232fe" providerId="ADAL" clId="{DA02E63F-73BB-41D8-AE1B-CEDE42990550}" dt="2023-10-25T10:59:04.480" v="5143" actId="1076"/>
          <ac:picMkLst>
            <pc:docMk/>
            <pc:sldMk cId="674138095" sldId="279"/>
            <ac:picMk id="7" creationId="{B4FF55AB-B173-0B4D-4163-DE6C14E0FCAB}"/>
          </ac:picMkLst>
        </pc:picChg>
        <pc:picChg chg="add mod">
          <ac:chgData name="Fisher Lauren (RNU) Oxford Health" userId="ee5cf083-d6fb-4606-bfd7-e8b013a232fe" providerId="ADAL" clId="{DA02E63F-73BB-41D8-AE1B-CEDE42990550}" dt="2023-10-25T10:59:06.474" v="5144" actId="1076"/>
          <ac:picMkLst>
            <pc:docMk/>
            <pc:sldMk cId="674138095" sldId="279"/>
            <ac:picMk id="8" creationId="{71EE652C-DAD3-F8A5-7371-EE2296065498}"/>
          </ac:picMkLst>
        </pc:picChg>
        <pc:picChg chg="add mod">
          <ac:chgData name="Fisher Lauren (RNU) Oxford Health" userId="ee5cf083-d6fb-4606-bfd7-e8b013a232fe" providerId="ADAL" clId="{DA02E63F-73BB-41D8-AE1B-CEDE42990550}" dt="2023-10-25T11:02:08.672" v="5151" actId="1076"/>
          <ac:picMkLst>
            <pc:docMk/>
            <pc:sldMk cId="674138095" sldId="279"/>
            <ac:picMk id="9" creationId="{C2F11877-0BD6-306E-2EE2-F339C9A3BF29}"/>
          </ac:picMkLst>
        </pc:picChg>
        <pc:picChg chg="add del mod">
          <ac:chgData name="Fisher Lauren (RNU) Oxford Health" userId="ee5cf083-d6fb-4606-bfd7-e8b013a232fe" providerId="ADAL" clId="{DA02E63F-73BB-41D8-AE1B-CEDE42990550}" dt="2023-11-06T16:13:19.081" v="5361" actId="478"/>
          <ac:picMkLst>
            <pc:docMk/>
            <pc:sldMk cId="674138095" sldId="279"/>
            <ac:picMk id="14" creationId="{13D74767-98C3-EF59-9B10-676051C8DCF7}"/>
          </ac:picMkLst>
        </pc:picChg>
        <pc:picChg chg="add del">
          <ac:chgData name="Fisher Lauren (RNU) Oxford Health" userId="ee5cf083-d6fb-4606-bfd7-e8b013a232fe" providerId="ADAL" clId="{DA02E63F-73BB-41D8-AE1B-CEDE42990550}" dt="2023-10-25T11:01:21.137" v="5146" actId="478"/>
          <ac:picMkLst>
            <pc:docMk/>
            <pc:sldMk cId="674138095" sldId="279"/>
            <ac:picMk id="2050" creationId="{71583D4C-8A9D-3468-0CE7-56831C3E06F6}"/>
          </ac:picMkLst>
        </pc:picChg>
      </pc:sldChg>
      <pc:sldChg chg="addSp delSp modSp new del mod ord">
        <pc:chgData name="Fisher Lauren (RNU) Oxford Health" userId="ee5cf083-d6fb-4606-bfd7-e8b013a232fe" providerId="ADAL" clId="{DA02E63F-73BB-41D8-AE1B-CEDE42990550}" dt="2023-11-10T08:47:41.829" v="8002" actId="47"/>
        <pc:sldMkLst>
          <pc:docMk/>
          <pc:sldMk cId="2354841629" sldId="280"/>
        </pc:sldMkLst>
        <pc:spChg chg="mod">
          <ac:chgData name="Fisher Lauren (RNU) Oxford Health" userId="ee5cf083-d6fb-4606-bfd7-e8b013a232fe" providerId="ADAL" clId="{DA02E63F-73BB-41D8-AE1B-CEDE42990550}" dt="2023-11-10T08:34:48.926" v="7529" actId="13926"/>
          <ac:spMkLst>
            <pc:docMk/>
            <pc:sldMk cId="2354841629" sldId="280"/>
            <ac:spMk id="2" creationId="{27EE2AC0-434B-7CFF-27D0-09DED7EAD254}"/>
          </ac:spMkLst>
        </pc:spChg>
        <pc:spChg chg="del">
          <ac:chgData name="Fisher Lauren (RNU) Oxford Health" userId="ee5cf083-d6fb-4606-bfd7-e8b013a232fe" providerId="ADAL" clId="{DA02E63F-73BB-41D8-AE1B-CEDE42990550}" dt="2023-11-06T16:25:30.699" v="5663" actId="3680"/>
          <ac:spMkLst>
            <pc:docMk/>
            <pc:sldMk cId="2354841629" sldId="280"/>
            <ac:spMk id="3" creationId="{AF640944-787C-0D9D-1144-99108F630A86}"/>
          </ac:spMkLst>
        </pc:spChg>
        <pc:graphicFrameChg chg="add mod ord modGraphic">
          <ac:chgData name="Fisher Lauren (RNU) Oxford Health" userId="ee5cf083-d6fb-4606-bfd7-e8b013a232fe" providerId="ADAL" clId="{DA02E63F-73BB-41D8-AE1B-CEDE42990550}" dt="2023-11-06T16:51:33.598" v="5848"/>
          <ac:graphicFrameMkLst>
            <pc:docMk/>
            <pc:sldMk cId="2354841629" sldId="280"/>
            <ac:graphicFrameMk id="4" creationId="{8D7E6BFB-AB86-2785-AB19-F1C9C392CAFF}"/>
          </ac:graphicFrameMkLst>
        </pc:graphicFrameChg>
      </pc:sldChg>
      <pc:sldChg chg="addSp delSp modSp new del mod ord">
        <pc:chgData name="Fisher Lauren (RNU) Oxford Health" userId="ee5cf083-d6fb-4606-bfd7-e8b013a232fe" providerId="ADAL" clId="{DA02E63F-73BB-41D8-AE1B-CEDE42990550}" dt="2023-11-10T10:01:20.104" v="9387" actId="47"/>
        <pc:sldMkLst>
          <pc:docMk/>
          <pc:sldMk cId="322202875" sldId="281"/>
        </pc:sldMkLst>
        <pc:spChg chg="mod">
          <ac:chgData name="Fisher Lauren (RNU) Oxford Health" userId="ee5cf083-d6fb-4606-bfd7-e8b013a232fe" providerId="ADAL" clId="{DA02E63F-73BB-41D8-AE1B-CEDE42990550}" dt="2023-11-06T16:51:33.598" v="5848"/>
          <ac:spMkLst>
            <pc:docMk/>
            <pc:sldMk cId="322202875" sldId="281"/>
            <ac:spMk id="2" creationId="{5AF68A6D-22BD-9B31-50C1-5380FA39BE88}"/>
          </ac:spMkLst>
        </pc:spChg>
        <pc:spChg chg="del mod">
          <ac:chgData name="Fisher Lauren (RNU) Oxford Health" userId="ee5cf083-d6fb-4606-bfd7-e8b013a232fe" providerId="ADAL" clId="{DA02E63F-73BB-41D8-AE1B-CEDE42990550}" dt="2023-11-06T16:28:48.965" v="5710" actId="478"/>
          <ac:spMkLst>
            <pc:docMk/>
            <pc:sldMk cId="322202875" sldId="281"/>
            <ac:spMk id="3" creationId="{9D188C3A-E199-111A-69E6-36BBBA286453}"/>
          </ac:spMkLst>
        </pc:spChg>
        <pc:spChg chg="add del mod">
          <ac:chgData name="Fisher Lauren (RNU) Oxford Health" userId="ee5cf083-d6fb-4606-bfd7-e8b013a232fe" providerId="ADAL" clId="{DA02E63F-73BB-41D8-AE1B-CEDE42990550}" dt="2023-11-06T16:28:51.288" v="5711" actId="478"/>
          <ac:spMkLst>
            <pc:docMk/>
            <pc:sldMk cId="322202875" sldId="281"/>
            <ac:spMk id="6" creationId="{95538B0E-20AA-EEDD-CA4B-7CABFE72242F}"/>
          </ac:spMkLst>
        </pc:spChg>
        <pc:picChg chg="add mod ord modCrop">
          <ac:chgData name="Fisher Lauren (RNU) Oxford Health" userId="ee5cf083-d6fb-4606-bfd7-e8b013a232fe" providerId="ADAL" clId="{DA02E63F-73BB-41D8-AE1B-CEDE42990550}" dt="2023-11-06T16:37:05.373" v="5827" actId="1076"/>
          <ac:picMkLst>
            <pc:docMk/>
            <pc:sldMk cId="322202875" sldId="281"/>
            <ac:picMk id="4" creationId="{57E8F483-B200-AF30-D5E4-BB35AC403055}"/>
          </ac:picMkLst>
        </pc:picChg>
        <pc:picChg chg="add mod">
          <ac:chgData name="Fisher Lauren (RNU) Oxford Health" userId="ee5cf083-d6fb-4606-bfd7-e8b013a232fe" providerId="ADAL" clId="{DA02E63F-73BB-41D8-AE1B-CEDE42990550}" dt="2023-11-10T09:46:44.787" v="9311" actId="1076"/>
          <ac:picMkLst>
            <pc:docMk/>
            <pc:sldMk cId="322202875" sldId="281"/>
            <ac:picMk id="5" creationId="{0E2D084F-6803-A8BA-DEDF-7FC1C332F25B}"/>
          </ac:picMkLst>
        </pc:picChg>
        <pc:picChg chg="add del">
          <ac:chgData name="Fisher Lauren (RNU) Oxford Health" userId="ee5cf083-d6fb-4606-bfd7-e8b013a232fe" providerId="ADAL" clId="{DA02E63F-73BB-41D8-AE1B-CEDE42990550}" dt="2023-10-25T10:53:27.326" v="5114" actId="478"/>
          <ac:picMkLst>
            <pc:docMk/>
            <pc:sldMk cId="322202875" sldId="281"/>
            <ac:picMk id="5" creationId="{62190765-C1D4-34F6-59DB-FCFDF3F4DC82}"/>
          </ac:picMkLst>
        </pc:picChg>
        <pc:picChg chg="add mod modCrop">
          <ac:chgData name="Fisher Lauren (RNU) Oxford Health" userId="ee5cf083-d6fb-4606-bfd7-e8b013a232fe" providerId="ADAL" clId="{DA02E63F-73BB-41D8-AE1B-CEDE42990550}" dt="2023-11-06T16:37:02.533" v="5824" actId="1076"/>
          <ac:picMkLst>
            <pc:docMk/>
            <pc:sldMk cId="322202875" sldId="281"/>
            <ac:picMk id="7" creationId="{FE3D6588-D2A2-371F-09B1-CB34D96B1908}"/>
          </ac:picMkLst>
        </pc:picChg>
        <pc:picChg chg="add mod modCrop">
          <ac:chgData name="Fisher Lauren (RNU) Oxford Health" userId="ee5cf083-d6fb-4606-bfd7-e8b013a232fe" providerId="ADAL" clId="{DA02E63F-73BB-41D8-AE1B-CEDE42990550}" dt="2023-11-06T16:37:04.588" v="5826" actId="1076"/>
          <ac:picMkLst>
            <pc:docMk/>
            <pc:sldMk cId="322202875" sldId="281"/>
            <ac:picMk id="8" creationId="{4847E261-2E1A-2D7E-0CC5-77E3D55A9A1E}"/>
          </ac:picMkLst>
        </pc:picChg>
        <pc:picChg chg="add mod modCrop">
          <ac:chgData name="Fisher Lauren (RNU) Oxford Health" userId="ee5cf083-d6fb-4606-bfd7-e8b013a232fe" providerId="ADAL" clId="{DA02E63F-73BB-41D8-AE1B-CEDE42990550}" dt="2023-11-06T16:37:03.549" v="5825" actId="1076"/>
          <ac:picMkLst>
            <pc:docMk/>
            <pc:sldMk cId="322202875" sldId="281"/>
            <ac:picMk id="9" creationId="{E8D66FC7-CEE2-04EE-7CBA-22985B58ADE3}"/>
          </ac:picMkLst>
        </pc:picChg>
        <pc:picChg chg="add del mod">
          <ac:chgData name="Fisher Lauren (RNU) Oxford Health" userId="ee5cf083-d6fb-4606-bfd7-e8b013a232fe" providerId="ADAL" clId="{DA02E63F-73BB-41D8-AE1B-CEDE42990550}" dt="2023-11-06T16:33:57.895" v="5753" actId="478"/>
          <ac:picMkLst>
            <pc:docMk/>
            <pc:sldMk cId="322202875" sldId="281"/>
            <ac:picMk id="10" creationId="{6E04E1FA-4BC1-8B4E-86AB-8DF4B6CCD9FC}"/>
          </ac:picMkLst>
        </pc:picChg>
        <pc:picChg chg="add mod">
          <ac:chgData name="Fisher Lauren (RNU) Oxford Health" userId="ee5cf083-d6fb-4606-bfd7-e8b013a232fe" providerId="ADAL" clId="{DA02E63F-73BB-41D8-AE1B-CEDE42990550}" dt="2023-11-06T16:37:06.933" v="5828" actId="1076"/>
          <ac:picMkLst>
            <pc:docMk/>
            <pc:sldMk cId="322202875" sldId="281"/>
            <ac:picMk id="11" creationId="{A21BCB53-4016-565C-DFE9-87F0676C2460}"/>
          </ac:picMkLst>
        </pc:picChg>
        <pc:picChg chg="add del mod">
          <ac:chgData name="Fisher Lauren (RNU) Oxford Health" userId="ee5cf083-d6fb-4606-bfd7-e8b013a232fe" providerId="ADAL" clId="{DA02E63F-73BB-41D8-AE1B-CEDE42990550}" dt="2023-11-10T09:46:46.189" v="9312" actId="478"/>
          <ac:picMkLst>
            <pc:docMk/>
            <pc:sldMk cId="322202875" sldId="281"/>
            <ac:picMk id="1026" creationId="{6CDB9DA1-206D-F626-4D0E-6B79AAD623C0}"/>
          </ac:picMkLst>
        </pc:picChg>
      </pc:sldChg>
      <pc:sldChg chg="modSp new mod">
        <pc:chgData name="Fisher Lauren (RNU) Oxford Health" userId="ee5cf083-d6fb-4606-bfd7-e8b013a232fe" providerId="ADAL" clId="{DA02E63F-73BB-41D8-AE1B-CEDE42990550}" dt="2023-11-10T10:51:54.972" v="10223" actId="207"/>
        <pc:sldMkLst>
          <pc:docMk/>
          <pc:sldMk cId="3813899307" sldId="282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3813899307" sldId="282"/>
            <ac:spMk id="2" creationId="{4484DA4C-56AC-B81F-5458-A928779F407B}"/>
          </ac:spMkLst>
        </pc:spChg>
        <pc:spChg chg="mod">
          <ac:chgData name="Fisher Lauren (RNU) Oxford Health" userId="ee5cf083-d6fb-4606-bfd7-e8b013a232fe" providerId="ADAL" clId="{DA02E63F-73BB-41D8-AE1B-CEDE42990550}" dt="2023-11-10T10:51:54.972" v="10223" actId="207"/>
          <ac:spMkLst>
            <pc:docMk/>
            <pc:sldMk cId="3813899307" sldId="282"/>
            <ac:spMk id="3" creationId="{D5F0E2CC-2025-B45A-8A9E-2B2BC659E320}"/>
          </ac:spMkLst>
        </pc:spChg>
      </pc:sldChg>
      <pc:sldChg chg="addSp delSp modSp new mod">
        <pc:chgData name="Fisher Lauren (RNU) Oxford Health" userId="ee5cf083-d6fb-4606-bfd7-e8b013a232fe" providerId="ADAL" clId="{DA02E63F-73BB-41D8-AE1B-CEDE42990550}" dt="2023-11-10T08:43:47.641" v="7756" actId="20577"/>
        <pc:sldMkLst>
          <pc:docMk/>
          <pc:sldMk cId="1080930579" sldId="283"/>
        </pc:sldMkLst>
        <pc:spChg chg="del">
          <ac:chgData name="Fisher Lauren (RNU) Oxford Health" userId="ee5cf083-d6fb-4606-bfd7-e8b013a232fe" providerId="ADAL" clId="{DA02E63F-73BB-41D8-AE1B-CEDE42990550}" dt="2023-10-25T10:46:38.432" v="4952" actId="478"/>
          <ac:spMkLst>
            <pc:docMk/>
            <pc:sldMk cId="1080930579" sldId="283"/>
            <ac:spMk id="2" creationId="{2DC1D4EB-8306-4D93-3793-0461CA1DE39B}"/>
          </ac:spMkLst>
        </pc:spChg>
        <pc:spChg chg="del">
          <ac:chgData name="Fisher Lauren (RNU) Oxford Health" userId="ee5cf083-d6fb-4606-bfd7-e8b013a232fe" providerId="ADAL" clId="{DA02E63F-73BB-41D8-AE1B-CEDE42990550}" dt="2023-10-25T10:46:39.204" v="4953" actId="478"/>
          <ac:spMkLst>
            <pc:docMk/>
            <pc:sldMk cId="1080930579" sldId="283"/>
            <ac:spMk id="3" creationId="{AF26F616-7CA1-7E39-A56B-522C8AA00386}"/>
          </ac:spMkLst>
        </pc:spChg>
        <pc:graphicFrameChg chg="add del mod">
          <ac:chgData name="Fisher Lauren (RNU) Oxford Health" userId="ee5cf083-d6fb-4606-bfd7-e8b013a232fe" providerId="ADAL" clId="{DA02E63F-73BB-41D8-AE1B-CEDE42990550}" dt="2023-10-25T10:46:36.584" v="4951"/>
          <ac:graphicFrameMkLst>
            <pc:docMk/>
            <pc:sldMk cId="1080930579" sldId="283"/>
            <ac:graphicFrameMk id="4" creationId="{4D54258C-F410-C29D-C02F-A0E3211AF12C}"/>
          </ac:graphicFrameMkLst>
        </pc:graphicFrameChg>
        <pc:graphicFrameChg chg="add mod">
          <ac:chgData name="Fisher Lauren (RNU) Oxford Health" userId="ee5cf083-d6fb-4606-bfd7-e8b013a232fe" providerId="ADAL" clId="{DA02E63F-73BB-41D8-AE1B-CEDE42990550}" dt="2023-11-10T08:43:47.641" v="7756" actId="20577"/>
          <ac:graphicFrameMkLst>
            <pc:docMk/>
            <pc:sldMk cId="1080930579" sldId="283"/>
            <ac:graphicFrameMk id="5" creationId="{1F718D1F-E6C3-9208-96E0-913B7C57C2AA}"/>
          </ac:graphicFrameMkLst>
        </pc:graphicFrameChg>
      </pc:sldChg>
      <pc:sldChg chg="addSp modSp add del mod">
        <pc:chgData name="Fisher Lauren (RNU) Oxford Health" userId="ee5cf083-d6fb-4606-bfd7-e8b013a232fe" providerId="ADAL" clId="{DA02E63F-73BB-41D8-AE1B-CEDE42990550}" dt="2023-11-06T16:13:27.009" v="5362" actId="47"/>
        <pc:sldMkLst>
          <pc:docMk/>
          <pc:sldMk cId="978224999" sldId="284"/>
        </pc:sldMkLst>
        <pc:graphicFrameChg chg="mod">
          <ac:chgData name="Fisher Lauren (RNU) Oxford Health" userId="ee5cf083-d6fb-4606-bfd7-e8b013a232fe" providerId="ADAL" clId="{DA02E63F-73BB-41D8-AE1B-CEDE42990550}" dt="2023-10-25T10:50:01.697" v="5036" actId="20577"/>
          <ac:graphicFrameMkLst>
            <pc:docMk/>
            <pc:sldMk cId="978224999" sldId="284"/>
            <ac:graphicFrameMk id="6" creationId="{F222BAAB-6FB2-59AE-D521-B425CAC124B8}"/>
          </ac:graphicFrameMkLst>
        </pc:graphicFrameChg>
        <pc:picChg chg="add mod">
          <ac:chgData name="Fisher Lauren (RNU) Oxford Health" userId="ee5cf083-d6fb-4606-bfd7-e8b013a232fe" providerId="ADAL" clId="{DA02E63F-73BB-41D8-AE1B-CEDE42990550}" dt="2023-11-06T16:11:37.701" v="5352" actId="1076"/>
          <ac:picMkLst>
            <pc:docMk/>
            <pc:sldMk cId="978224999" sldId="284"/>
            <ac:picMk id="4" creationId="{7F7A96BC-773A-D475-B5F8-B493379FCF44}"/>
          </ac:picMkLst>
        </pc:picChg>
      </pc:sldChg>
      <pc:sldChg chg="addSp delSp modSp add mod modNotesTx">
        <pc:chgData name="Fisher Lauren (RNU) Oxford Health" userId="ee5cf083-d6fb-4606-bfd7-e8b013a232fe" providerId="ADAL" clId="{DA02E63F-73BB-41D8-AE1B-CEDE42990550}" dt="2023-11-10T10:51:28.996" v="10216" actId="14100"/>
        <pc:sldMkLst>
          <pc:docMk/>
          <pc:sldMk cId="84715657" sldId="285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84715657" sldId="285"/>
            <ac:spMk id="2" creationId="{578AA7C0-5BC9-B719-DBAF-9604F42920E7}"/>
          </ac:spMkLst>
        </pc:spChg>
        <pc:spChg chg="add del">
          <ac:chgData name="Fisher Lauren (RNU) Oxford Health" userId="ee5cf083-d6fb-4606-bfd7-e8b013a232fe" providerId="ADAL" clId="{DA02E63F-73BB-41D8-AE1B-CEDE42990550}" dt="2023-11-09T22:13:25.477" v="6334" actId="478"/>
          <ac:spMkLst>
            <pc:docMk/>
            <pc:sldMk cId="84715657" sldId="285"/>
            <ac:spMk id="3" creationId="{B6BF4426-81AB-A544-AA94-35193163CC77}"/>
          </ac:spMkLst>
        </pc:spChg>
        <pc:spChg chg="add mod">
          <ac:chgData name="Fisher Lauren (RNU) Oxford Health" userId="ee5cf083-d6fb-4606-bfd7-e8b013a232fe" providerId="ADAL" clId="{DA02E63F-73BB-41D8-AE1B-CEDE42990550}" dt="2023-11-06T16:16:21.294" v="5386"/>
          <ac:spMkLst>
            <pc:docMk/>
            <pc:sldMk cId="84715657" sldId="285"/>
            <ac:spMk id="5" creationId="{AA207678-95FE-27D4-6890-042CF56584EC}"/>
          </ac:spMkLst>
        </pc:spChg>
        <pc:spChg chg="add mod">
          <ac:chgData name="Fisher Lauren (RNU) Oxford Health" userId="ee5cf083-d6fb-4606-bfd7-e8b013a232fe" providerId="ADAL" clId="{DA02E63F-73BB-41D8-AE1B-CEDE42990550}" dt="2023-11-06T16:16:21.294" v="5386"/>
          <ac:spMkLst>
            <pc:docMk/>
            <pc:sldMk cId="84715657" sldId="285"/>
            <ac:spMk id="7" creationId="{CBE39B34-CE40-936D-12B8-2B3CBA5A3703}"/>
          </ac:spMkLst>
        </pc:spChg>
        <pc:spChg chg="mod topLvl">
          <ac:chgData name="Fisher Lauren (RNU) Oxford Health" userId="ee5cf083-d6fb-4606-bfd7-e8b013a232fe" providerId="ADAL" clId="{DA02E63F-73BB-41D8-AE1B-CEDE42990550}" dt="2023-11-06T16:20:16.493" v="5487" actId="478"/>
          <ac:spMkLst>
            <pc:docMk/>
            <pc:sldMk cId="84715657" sldId="285"/>
            <ac:spMk id="9" creationId="{385DE53D-31F0-EC90-2AD8-1271738386F3}"/>
          </ac:spMkLst>
        </pc:spChg>
        <pc:spChg chg="del mod topLvl">
          <ac:chgData name="Fisher Lauren (RNU) Oxford Health" userId="ee5cf083-d6fb-4606-bfd7-e8b013a232fe" providerId="ADAL" clId="{DA02E63F-73BB-41D8-AE1B-CEDE42990550}" dt="2023-11-06T16:20:16.493" v="5487" actId="478"/>
          <ac:spMkLst>
            <pc:docMk/>
            <pc:sldMk cId="84715657" sldId="285"/>
            <ac:spMk id="10" creationId="{189EC5EB-3279-E10B-53F5-A4F31995BF89}"/>
          </ac:spMkLst>
        </pc:spChg>
        <pc:spChg chg="add mod">
          <ac:chgData name="Fisher Lauren (RNU) Oxford Health" userId="ee5cf083-d6fb-4606-bfd7-e8b013a232fe" providerId="ADAL" clId="{DA02E63F-73BB-41D8-AE1B-CEDE42990550}" dt="2023-11-10T10:51:21.494" v="10213" actId="14100"/>
          <ac:spMkLst>
            <pc:docMk/>
            <pc:sldMk cId="84715657" sldId="285"/>
            <ac:spMk id="11" creationId="{F60566C1-A709-4977-6B1D-689CAC07E2EC}"/>
          </ac:spMkLst>
        </pc:spChg>
        <pc:spChg chg="add mod">
          <ac:chgData name="Fisher Lauren (RNU) Oxford Health" userId="ee5cf083-d6fb-4606-bfd7-e8b013a232fe" providerId="ADAL" clId="{DA02E63F-73BB-41D8-AE1B-CEDE42990550}" dt="2023-11-06T16:37:23.798" v="5830" actId="1076"/>
          <ac:spMkLst>
            <pc:docMk/>
            <pc:sldMk cId="84715657" sldId="285"/>
            <ac:spMk id="12" creationId="{9A85746A-9A43-C46A-C92D-0E6FED86165B}"/>
          </ac:spMkLst>
        </pc:spChg>
        <pc:spChg chg="add mod">
          <ac:chgData name="Fisher Lauren (RNU) Oxford Health" userId="ee5cf083-d6fb-4606-bfd7-e8b013a232fe" providerId="ADAL" clId="{DA02E63F-73BB-41D8-AE1B-CEDE42990550}" dt="2023-11-06T16:37:32.029" v="5834" actId="1076"/>
          <ac:spMkLst>
            <pc:docMk/>
            <pc:sldMk cId="84715657" sldId="285"/>
            <ac:spMk id="13" creationId="{5F4EB73F-ADB1-9E78-77F6-64BB21917A4F}"/>
          </ac:spMkLst>
        </pc:spChg>
        <pc:spChg chg="add mod">
          <ac:chgData name="Fisher Lauren (RNU) Oxford Health" userId="ee5cf083-d6fb-4606-bfd7-e8b013a232fe" providerId="ADAL" clId="{DA02E63F-73BB-41D8-AE1B-CEDE42990550}" dt="2023-11-10T10:51:28.996" v="10216" actId="14100"/>
          <ac:spMkLst>
            <pc:docMk/>
            <pc:sldMk cId="84715657" sldId="285"/>
            <ac:spMk id="14" creationId="{0D4F731D-146A-DAA7-9410-6783426D158C}"/>
          </ac:spMkLst>
        </pc:spChg>
        <pc:spChg chg="add mod">
          <ac:chgData name="Fisher Lauren (RNU) Oxford Health" userId="ee5cf083-d6fb-4606-bfd7-e8b013a232fe" providerId="ADAL" clId="{DA02E63F-73BB-41D8-AE1B-CEDE42990550}" dt="2023-11-06T16:22:26.454" v="5640" actId="14100"/>
          <ac:spMkLst>
            <pc:docMk/>
            <pc:sldMk cId="84715657" sldId="285"/>
            <ac:spMk id="15" creationId="{11A8384B-D32C-DEAC-1FEE-8BB847B3DE9E}"/>
          </ac:spMkLst>
        </pc:spChg>
        <pc:spChg chg="add mod">
          <ac:chgData name="Fisher Lauren (RNU) Oxford Health" userId="ee5cf083-d6fb-4606-bfd7-e8b013a232fe" providerId="ADAL" clId="{DA02E63F-73BB-41D8-AE1B-CEDE42990550}" dt="2023-11-10T10:51:25.429" v="10214" actId="14100"/>
          <ac:spMkLst>
            <pc:docMk/>
            <pc:sldMk cId="84715657" sldId="285"/>
            <ac:spMk id="16" creationId="{02BADA5A-749E-30DD-37EA-2C8504C3487D}"/>
          </ac:spMkLst>
        </pc:spChg>
        <pc:spChg chg="add mod">
          <ac:chgData name="Fisher Lauren (RNU) Oxford Health" userId="ee5cf083-d6fb-4606-bfd7-e8b013a232fe" providerId="ADAL" clId="{DA02E63F-73BB-41D8-AE1B-CEDE42990550}" dt="2023-11-06T16:22:39.630" v="5649" actId="14100"/>
          <ac:spMkLst>
            <pc:docMk/>
            <pc:sldMk cId="84715657" sldId="285"/>
            <ac:spMk id="17" creationId="{28437A97-8A6D-EBC7-26A5-F630B506D42F}"/>
          </ac:spMkLst>
        </pc:spChg>
        <pc:spChg chg="add mod">
          <ac:chgData name="Fisher Lauren (RNU) Oxford Health" userId="ee5cf083-d6fb-4606-bfd7-e8b013a232fe" providerId="ADAL" clId="{DA02E63F-73BB-41D8-AE1B-CEDE42990550}" dt="2023-11-06T16:22:35.173" v="5646" actId="1076"/>
          <ac:spMkLst>
            <pc:docMk/>
            <pc:sldMk cId="84715657" sldId="285"/>
            <ac:spMk id="18" creationId="{F6DE22CF-EA44-91C5-6CDE-3E6EB5EDFEEE}"/>
          </ac:spMkLst>
        </pc:spChg>
        <pc:grpChg chg="add del mod">
          <ac:chgData name="Fisher Lauren (RNU) Oxford Health" userId="ee5cf083-d6fb-4606-bfd7-e8b013a232fe" providerId="ADAL" clId="{DA02E63F-73BB-41D8-AE1B-CEDE42990550}" dt="2023-11-06T16:16:21.294" v="5386"/>
          <ac:grpSpMkLst>
            <pc:docMk/>
            <pc:sldMk cId="84715657" sldId="285"/>
            <ac:grpSpMk id="3" creationId="{7D6C0947-A532-E7EA-24D2-EC6CD4892358}"/>
          </ac:grpSpMkLst>
        </pc:grpChg>
        <pc:grpChg chg="del mod">
          <ac:chgData name="Fisher Lauren (RNU) Oxford Health" userId="ee5cf083-d6fb-4606-bfd7-e8b013a232fe" providerId="ADAL" clId="{DA02E63F-73BB-41D8-AE1B-CEDE42990550}" dt="2023-11-06T16:20:16.493" v="5487" actId="478"/>
          <ac:grpSpMkLst>
            <pc:docMk/>
            <pc:sldMk cId="84715657" sldId="285"/>
            <ac:grpSpMk id="8" creationId="{7446622A-DEB0-ED3B-D34D-CAB3F4B6624E}"/>
          </ac:grpSpMkLst>
        </pc:grpChg>
        <pc:graphicFrameChg chg="del mod">
          <ac:chgData name="Fisher Lauren (RNU) Oxford Health" userId="ee5cf083-d6fb-4606-bfd7-e8b013a232fe" providerId="ADAL" clId="{DA02E63F-73BB-41D8-AE1B-CEDE42990550}" dt="2023-11-06T16:20:12.082" v="5486" actId="18245"/>
          <ac:graphicFrameMkLst>
            <pc:docMk/>
            <pc:sldMk cId="84715657" sldId="285"/>
            <ac:graphicFrameMk id="6" creationId="{F222BAAB-6FB2-59AE-D521-B425CAC124B8}"/>
          </ac:graphicFrameMkLst>
        </pc:graphicFrameChg>
        <pc:picChg chg="add del mod">
          <ac:chgData name="Fisher Lauren (RNU) Oxford Health" userId="ee5cf083-d6fb-4606-bfd7-e8b013a232fe" providerId="ADAL" clId="{DA02E63F-73BB-41D8-AE1B-CEDE42990550}" dt="2023-11-06T16:16:26.650" v="5388" actId="478"/>
          <ac:picMkLst>
            <pc:docMk/>
            <pc:sldMk cId="84715657" sldId="285"/>
            <ac:picMk id="4" creationId="{500F6855-3D88-01AA-6326-1DBD28F96952}"/>
          </ac:picMkLst>
        </pc:picChg>
      </pc:sldChg>
      <pc:sldChg chg="modSp new mod">
        <pc:chgData name="Fisher Lauren (RNU) Oxford Health" userId="ee5cf083-d6fb-4606-bfd7-e8b013a232fe" providerId="ADAL" clId="{DA02E63F-73BB-41D8-AE1B-CEDE42990550}" dt="2023-11-13T09:00:40.953" v="11727" actId="13926"/>
        <pc:sldMkLst>
          <pc:docMk/>
          <pc:sldMk cId="3090308772" sldId="286"/>
        </pc:sldMkLst>
        <pc:spChg chg="mod">
          <ac:chgData name="Fisher Lauren (RNU) Oxford Health" userId="ee5cf083-d6fb-4606-bfd7-e8b013a232fe" providerId="ADAL" clId="{DA02E63F-73BB-41D8-AE1B-CEDE42990550}" dt="2023-11-10T10:56:14.729" v="10265" actId="20577"/>
          <ac:spMkLst>
            <pc:docMk/>
            <pc:sldMk cId="3090308772" sldId="286"/>
            <ac:spMk id="2" creationId="{28549C50-271E-06C0-AC54-C30BE97E9892}"/>
          </ac:spMkLst>
        </pc:spChg>
        <pc:spChg chg="mod">
          <ac:chgData name="Fisher Lauren (RNU) Oxford Health" userId="ee5cf083-d6fb-4606-bfd7-e8b013a232fe" providerId="ADAL" clId="{DA02E63F-73BB-41D8-AE1B-CEDE42990550}" dt="2023-11-13T09:00:40.953" v="11727" actId="13926"/>
          <ac:spMkLst>
            <pc:docMk/>
            <pc:sldMk cId="3090308772" sldId="286"/>
            <ac:spMk id="3" creationId="{0829951D-688B-7501-39BB-48F7F0675C70}"/>
          </ac:spMkLst>
        </pc:spChg>
      </pc:sldChg>
      <pc:sldChg chg="addSp delSp modSp new mod">
        <pc:chgData name="Fisher Lauren (RNU) Oxford Health" userId="ee5cf083-d6fb-4606-bfd7-e8b013a232fe" providerId="ADAL" clId="{DA02E63F-73BB-41D8-AE1B-CEDE42990550}" dt="2023-11-10T10:55:20.485" v="10264" actId="1076"/>
        <pc:sldMkLst>
          <pc:docMk/>
          <pc:sldMk cId="719696771" sldId="287"/>
        </pc:sldMkLst>
        <pc:spChg chg="del">
          <ac:chgData name="Fisher Lauren (RNU) Oxford Health" userId="ee5cf083-d6fb-4606-bfd7-e8b013a232fe" providerId="ADAL" clId="{DA02E63F-73BB-41D8-AE1B-CEDE42990550}" dt="2023-11-06T16:24:07.240" v="5655" actId="478"/>
          <ac:spMkLst>
            <pc:docMk/>
            <pc:sldMk cId="719696771" sldId="287"/>
            <ac:spMk id="2" creationId="{1EABA6E6-4BD5-B2F8-B61C-985571104572}"/>
          </ac:spMkLst>
        </pc:spChg>
        <pc:spChg chg="del">
          <ac:chgData name="Fisher Lauren (RNU) Oxford Health" userId="ee5cf083-d6fb-4606-bfd7-e8b013a232fe" providerId="ADAL" clId="{DA02E63F-73BB-41D8-AE1B-CEDE42990550}" dt="2023-11-06T16:23:54.103" v="5651" actId="931"/>
          <ac:spMkLst>
            <pc:docMk/>
            <pc:sldMk cId="719696771" sldId="287"/>
            <ac:spMk id="3" creationId="{CF28FA62-9E8E-9FC1-C9B4-9B0C6C8F5F33}"/>
          </ac:spMkLst>
        </pc:spChg>
        <pc:picChg chg="add mod modCrop">
          <ac:chgData name="Fisher Lauren (RNU) Oxford Health" userId="ee5cf083-d6fb-4606-bfd7-e8b013a232fe" providerId="ADAL" clId="{DA02E63F-73BB-41D8-AE1B-CEDE42990550}" dt="2023-11-10T10:55:20.485" v="10264" actId="1076"/>
          <ac:picMkLst>
            <pc:docMk/>
            <pc:sldMk cId="719696771" sldId="287"/>
            <ac:picMk id="5" creationId="{6C8177E3-95A2-2703-EF35-FE3911E35204}"/>
          </ac:picMkLst>
        </pc:picChg>
      </pc:sldChg>
      <pc:sldChg chg="addSp delSp modSp add mod">
        <pc:chgData name="Fisher Lauren (RNU) Oxford Health" userId="ee5cf083-d6fb-4606-bfd7-e8b013a232fe" providerId="ADAL" clId="{DA02E63F-73BB-41D8-AE1B-CEDE42990550}" dt="2023-11-10T10:54:52.702" v="10261" actId="1076"/>
        <pc:sldMkLst>
          <pc:docMk/>
          <pc:sldMk cId="1499495891" sldId="288"/>
        </pc:sldMkLst>
        <pc:spChg chg="del mod">
          <ac:chgData name="Fisher Lauren (RNU) Oxford Health" userId="ee5cf083-d6fb-4606-bfd7-e8b013a232fe" providerId="ADAL" clId="{DA02E63F-73BB-41D8-AE1B-CEDE42990550}" dt="2023-11-10T10:54:43.999" v="10258" actId="478"/>
          <ac:spMkLst>
            <pc:docMk/>
            <pc:sldMk cId="1499495891" sldId="288"/>
            <ac:spMk id="2" creationId="{ABB5C2F9-12FF-CBB0-2828-062FF4BF7DCA}"/>
          </ac:spMkLst>
        </pc:spChg>
        <pc:spChg chg="add del mod">
          <ac:chgData name="Fisher Lauren (RNU) Oxford Health" userId="ee5cf083-d6fb-4606-bfd7-e8b013a232fe" providerId="ADAL" clId="{DA02E63F-73BB-41D8-AE1B-CEDE42990550}" dt="2023-11-10T10:54:46.504" v="10259" actId="478"/>
          <ac:spMkLst>
            <pc:docMk/>
            <pc:sldMk cId="1499495891" sldId="288"/>
            <ac:spMk id="5" creationId="{D122FF24-2159-AEA3-D7D6-1E570B5569B8}"/>
          </ac:spMkLst>
        </pc:spChg>
        <pc:graphicFrameChg chg="mod modGraphic">
          <ac:chgData name="Fisher Lauren (RNU) Oxford Health" userId="ee5cf083-d6fb-4606-bfd7-e8b013a232fe" providerId="ADAL" clId="{DA02E63F-73BB-41D8-AE1B-CEDE42990550}" dt="2023-11-10T10:54:52.702" v="10261" actId="1076"/>
          <ac:graphicFrameMkLst>
            <pc:docMk/>
            <pc:sldMk cId="1499495891" sldId="288"/>
            <ac:graphicFrameMk id="4" creationId="{8EF927BD-6581-0695-D9E7-6ADC247EB1C9}"/>
          </ac:graphicFrameMkLst>
        </pc:graphicFrameChg>
      </pc:sldChg>
      <pc:sldChg chg="addSp delSp modSp add del mod">
        <pc:chgData name="Fisher Lauren (RNU) Oxford Health" userId="ee5cf083-d6fb-4606-bfd7-e8b013a232fe" providerId="ADAL" clId="{DA02E63F-73BB-41D8-AE1B-CEDE42990550}" dt="2023-11-14T09:22:03.530" v="11805" actId="47"/>
        <pc:sldMkLst>
          <pc:docMk/>
          <pc:sldMk cId="1175428945" sldId="289"/>
        </pc:sldMkLst>
        <pc:spChg chg="mod">
          <ac:chgData name="Fisher Lauren (RNU) Oxford Health" userId="ee5cf083-d6fb-4606-bfd7-e8b013a232fe" providerId="ADAL" clId="{DA02E63F-73BB-41D8-AE1B-CEDE42990550}" dt="2023-11-10T10:33:36.630" v="10096"/>
          <ac:spMkLst>
            <pc:docMk/>
            <pc:sldMk cId="1175428945" sldId="289"/>
            <ac:spMk id="2" creationId="{5AF68A6D-22BD-9B31-50C1-5380FA39BE88}"/>
          </ac:spMkLst>
        </pc:spChg>
        <pc:picChg chg="add mod modCrop">
          <ac:chgData name="Fisher Lauren (RNU) Oxford Health" userId="ee5cf083-d6fb-4606-bfd7-e8b013a232fe" providerId="ADAL" clId="{DA02E63F-73BB-41D8-AE1B-CEDE42990550}" dt="2023-11-10T10:45:55.908" v="10150" actId="1076"/>
          <ac:picMkLst>
            <pc:docMk/>
            <pc:sldMk cId="1175428945" sldId="289"/>
            <ac:picMk id="3" creationId="{4C724D0D-4251-DC60-3408-53F2C7162A3D}"/>
          </ac:picMkLst>
        </pc:picChg>
        <pc:picChg chg="del">
          <ac:chgData name="Fisher Lauren (RNU) Oxford Health" userId="ee5cf083-d6fb-4606-bfd7-e8b013a232fe" providerId="ADAL" clId="{DA02E63F-73BB-41D8-AE1B-CEDE42990550}" dt="2023-11-10T09:47:53.276" v="9322" actId="478"/>
          <ac:picMkLst>
            <pc:docMk/>
            <pc:sldMk cId="1175428945" sldId="289"/>
            <ac:picMk id="4" creationId="{57E8F483-B200-AF30-D5E4-BB35AC403055}"/>
          </ac:picMkLst>
        </pc:picChg>
        <pc:picChg chg="del">
          <ac:chgData name="Fisher Lauren (RNU) Oxford Health" userId="ee5cf083-d6fb-4606-bfd7-e8b013a232fe" providerId="ADAL" clId="{DA02E63F-73BB-41D8-AE1B-CEDE42990550}" dt="2023-11-10T09:46:50.909" v="9314" actId="21"/>
          <ac:picMkLst>
            <pc:docMk/>
            <pc:sldMk cId="1175428945" sldId="289"/>
            <ac:picMk id="5" creationId="{0E2D084F-6803-A8BA-DEDF-7FC1C332F25B}"/>
          </ac:picMkLst>
        </pc:picChg>
        <pc:picChg chg="del">
          <ac:chgData name="Fisher Lauren (RNU) Oxford Health" userId="ee5cf083-d6fb-4606-bfd7-e8b013a232fe" providerId="ADAL" clId="{DA02E63F-73BB-41D8-AE1B-CEDE42990550}" dt="2023-11-10T09:54:52.335" v="9337" actId="478"/>
          <ac:picMkLst>
            <pc:docMk/>
            <pc:sldMk cId="1175428945" sldId="289"/>
            <ac:picMk id="7" creationId="{FE3D6588-D2A2-371F-09B1-CB34D96B1908}"/>
          </ac:picMkLst>
        </pc:picChg>
        <pc:picChg chg="del">
          <ac:chgData name="Fisher Lauren (RNU) Oxford Health" userId="ee5cf083-d6fb-4606-bfd7-e8b013a232fe" providerId="ADAL" clId="{DA02E63F-73BB-41D8-AE1B-CEDE42990550}" dt="2023-11-10T09:53:00.557" v="9330" actId="478"/>
          <ac:picMkLst>
            <pc:docMk/>
            <pc:sldMk cId="1175428945" sldId="289"/>
            <ac:picMk id="8" creationId="{4847E261-2E1A-2D7E-0CC5-77E3D55A9A1E}"/>
          </ac:picMkLst>
        </pc:picChg>
        <pc:picChg chg="del mod">
          <ac:chgData name="Fisher Lauren (RNU) Oxford Health" userId="ee5cf083-d6fb-4606-bfd7-e8b013a232fe" providerId="ADAL" clId="{DA02E63F-73BB-41D8-AE1B-CEDE42990550}" dt="2023-11-10T09:55:00.497" v="9342" actId="478"/>
          <ac:picMkLst>
            <pc:docMk/>
            <pc:sldMk cId="1175428945" sldId="289"/>
            <ac:picMk id="9" creationId="{E8D66FC7-CEE2-04EE-7CBA-22985B58ADE3}"/>
          </ac:picMkLst>
        </pc:picChg>
        <pc:picChg chg="del">
          <ac:chgData name="Fisher Lauren (RNU) Oxford Health" userId="ee5cf083-d6fb-4606-bfd7-e8b013a232fe" providerId="ADAL" clId="{DA02E63F-73BB-41D8-AE1B-CEDE42990550}" dt="2023-11-10T09:46:55.259" v="9315" actId="478"/>
          <ac:picMkLst>
            <pc:docMk/>
            <pc:sldMk cId="1175428945" sldId="289"/>
            <ac:picMk id="11" creationId="{A21BCB53-4016-565C-DFE9-87F0676C2460}"/>
          </ac:picMkLst>
        </pc:picChg>
        <pc:picChg chg="add mod">
          <ac:chgData name="Fisher Lauren (RNU) Oxford Health" userId="ee5cf083-d6fb-4606-bfd7-e8b013a232fe" providerId="ADAL" clId="{DA02E63F-73BB-41D8-AE1B-CEDE42990550}" dt="2023-11-12T15:39:26.166" v="10318" actId="1076"/>
          <ac:picMkLst>
            <pc:docMk/>
            <pc:sldMk cId="1175428945" sldId="289"/>
            <ac:picMk id="2050" creationId="{CC927433-1BFC-6CB0-F453-829DC6F9C187}"/>
          </ac:picMkLst>
        </pc:picChg>
        <pc:picChg chg="add mod">
          <ac:chgData name="Fisher Lauren (RNU) Oxford Health" userId="ee5cf083-d6fb-4606-bfd7-e8b013a232fe" providerId="ADAL" clId="{DA02E63F-73BB-41D8-AE1B-CEDE42990550}" dt="2023-11-10T10:45:50.804" v="10148" actId="1076"/>
          <ac:picMkLst>
            <pc:docMk/>
            <pc:sldMk cId="1175428945" sldId="289"/>
            <ac:picMk id="2052" creationId="{6EBB5064-7324-FF49-E525-B0835B634CCF}"/>
          </ac:picMkLst>
        </pc:picChg>
        <pc:picChg chg="add mod">
          <ac:chgData name="Fisher Lauren (RNU) Oxford Health" userId="ee5cf083-d6fb-4606-bfd7-e8b013a232fe" providerId="ADAL" clId="{DA02E63F-73BB-41D8-AE1B-CEDE42990550}" dt="2023-11-10T10:45:49.883" v="10147" actId="1076"/>
          <ac:picMkLst>
            <pc:docMk/>
            <pc:sldMk cId="1175428945" sldId="289"/>
            <ac:picMk id="2054" creationId="{B4EA5CA5-0D04-1D81-F607-FDE8E0242456}"/>
          </ac:picMkLst>
        </pc:picChg>
        <pc:picChg chg="add del mod">
          <ac:chgData name="Fisher Lauren (RNU) Oxford Health" userId="ee5cf083-d6fb-4606-bfd7-e8b013a232fe" providerId="ADAL" clId="{DA02E63F-73BB-41D8-AE1B-CEDE42990550}" dt="2023-11-10T09:59:37.356" v="9376" actId="478"/>
          <ac:picMkLst>
            <pc:docMk/>
            <pc:sldMk cId="1175428945" sldId="289"/>
            <ac:picMk id="2056" creationId="{B2BD3AA2-7BF6-9A3A-3A11-7A0B561A9884}"/>
          </ac:picMkLst>
        </pc:picChg>
      </pc:sldChg>
      <pc:sldChg chg="addSp delSp modSp add mod">
        <pc:chgData name="Fisher Lauren (RNU) Oxford Health" userId="ee5cf083-d6fb-4606-bfd7-e8b013a232fe" providerId="ADAL" clId="{DA02E63F-73BB-41D8-AE1B-CEDE42990550}" dt="2023-11-10T10:50:54.288" v="10207" actId="12788"/>
        <pc:sldMkLst>
          <pc:docMk/>
          <pc:sldMk cId="4094510710" sldId="290"/>
        </pc:sldMkLst>
        <pc:graphicFrameChg chg="add mod modGraphic">
          <ac:chgData name="Fisher Lauren (RNU) Oxford Health" userId="ee5cf083-d6fb-4606-bfd7-e8b013a232fe" providerId="ADAL" clId="{DA02E63F-73BB-41D8-AE1B-CEDE42990550}" dt="2023-11-10T10:50:54.288" v="10207" actId="12788"/>
          <ac:graphicFrameMkLst>
            <pc:docMk/>
            <pc:sldMk cId="4094510710" sldId="290"/>
            <ac:graphicFrameMk id="2" creationId="{F0AA92D8-8654-A159-11EA-973ACC913DA6}"/>
          </ac:graphicFrameMkLst>
        </pc:graphicFrameChg>
        <pc:picChg chg="del">
          <ac:chgData name="Fisher Lauren (RNU) Oxford Health" userId="ee5cf083-d6fb-4606-bfd7-e8b013a232fe" providerId="ADAL" clId="{DA02E63F-73BB-41D8-AE1B-CEDE42990550}" dt="2023-11-10T10:13:10.371" v="9413" actId="478"/>
          <ac:picMkLst>
            <pc:docMk/>
            <pc:sldMk cId="4094510710" sldId="290"/>
            <ac:picMk id="4" creationId="{0CCB7EC5-0DBD-7EAD-879D-A53378C55B41}"/>
          </ac:picMkLst>
        </pc:picChg>
        <pc:picChg chg="del">
          <ac:chgData name="Fisher Lauren (RNU) Oxford Health" userId="ee5cf083-d6fb-4606-bfd7-e8b013a232fe" providerId="ADAL" clId="{DA02E63F-73BB-41D8-AE1B-CEDE42990550}" dt="2023-11-10T10:04:30.945" v="9389" actId="478"/>
          <ac:picMkLst>
            <pc:docMk/>
            <pc:sldMk cId="4094510710" sldId="290"/>
            <ac:picMk id="5" creationId="{472172AB-E31D-18FB-A91A-F4558F665A18}"/>
          </ac:picMkLst>
        </pc:picChg>
        <pc:picChg chg="del">
          <ac:chgData name="Fisher Lauren (RNU) Oxford Health" userId="ee5cf083-d6fb-4606-bfd7-e8b013a232fe" providerId="ADAL" clId="{DA02E63F-73BB-41D8-AE1B-CEDE42990550}" dt="2023-11-10T10:10:24.563" v="9394" actId="478"/>
          <ac:picMkLst>
            <pc:docMk/>
            <pc:sldMk cId="4094510710" sldId="290"/>
            <ac:picMk id="6" creationId="{53442E1C-BDE5-483D-6025-5C88CABBE0FC}"/>
          </ac:picMkLst>
        </pc:picChg>
        <pc:picChg chg="del">
          <ac:chgData name="Fisher Lauren (RNU) Oxford Health" userId="ee5cf083-d6fb-4606-bfd7-e8b013a232fe" providerId="ADAL" clId="{DA02E63F-73BB-41D8-AE1B-CEDE42990550}" dt="2023-11-10T10:13:11.789" v="9414" actId="478"/>
          <ac:picMkLst>
            <pc:docMk/>
            <pc:sldMk cId="4094510710" sldId="290"/>
            <ac:picMk id="7" creationId="{B4FF55AB-B173-0B4D-4163-DE6C14E0FCAB}"/>
          </ac:picMkLst>
        </pc:picChg>
        <pc:picChg chg="del">
          <ac:chgData name="Fisher Lauren (RNU) Oxford Health" userId="ee5cf083-d6fb-4606-bfd7-e8b013a232fe" providerId="ADAL" clId="{DA02E63F-73BB-41D8-AE1B-CEDE42990550}" dt="2023-11-10T10:13:13.454" v="9415" actId="478"/>
          <ac:picMkLst>
            <pc:docMk/>
            <pc:sldMk cId="4094510710" sldId="290"/>
            <ac:picMk id="8" creationId="{71EE652C-DAD3-F8A5-7371-EE2296065498}"/>
          </ac:picMkLst>
        </pc:picChg>
        <pc:picChg chg="del mod">
          <ac:chgData name="Fisher Lauren (RNU) Oxford Health" userId="ee5cf083-d6fb-4606-bfd7-e8b013a232fe" providerId="ADAL" clId="{DA02E63F-73BB-41D8-AE1B-CEDE42990550}" dt="2023-11-10T10:13:15.090" v="9417" actId="478"/>
          <ac:picMkLst>
            <pc:docMk/>
            <pc:sldMk cId="4094510710" sldId="290"/>
            <ac:picMk id="9" creationId="{C2F11877-0BD6-306E-2EE2-F339C9A3BF29}"/>
          </ac:picMkLst>
        </pc:picChg>
        <pc:picChg chg="add del mod">
          <ac:chgData name="Fisher Lauren (RNU) Oxford Health" userId="ee5cf083-d6fb-4606-bfd7-e8b013a232fe" providerId="ADAL" clId="{DA02E63F-73BB-41D8-AE1B-CEDE42990550}" dt="2023-11-10T10:12:21.250" v="9408" actId="478"/>
          <ac:picMkLst>
            <pc:docMk/>
            <pc:sldMk cId="4094510710" sldId="290"/>
            <ac:picMk id="3074" creationId="{1DC49003-D6C8-A9A2-7F5B-5B422A4F547E}"/>
          </ac:picMkLst>
        </pc:picChg>
        <pc:picChg chg="add del mod">
          <ac:chgData name="Fisher Lauren (RNU) Oxford Health" userId="ee5cf083-d6fb-4606-bfd7-e8b013a232fe" providerId="ADAL" clId="{DA02E63F-73BB-41D8-AE1B-CEDE42990550}" dt="2023-11-10T10:12:26.783" v="9410" actId="478"/>
          <ac:picMkLst>
            <pc:docMk/>
            <pc:sldMk cId="4094510710" sldId="290"/>
            <ac:picMk id="3076" creationId="{FF77B5D5-C005-3DA9-56EB-2D101CA213D0}"/>
          </ac:picMkLst>
        </pc:picChg>
      </pc:sldChg>
      <pc:sldChg chg="modSp mod">
        <pc:chgData name="Fisher Lauren (RNU) Oxford Health" userId="ee5cf083-d6fb-4606-bfd7-e8b013a232fe" providerId="ADAL" clId="{DA02E63F-73BB-41D8-AE1B-CEDE42990550}" dt="2023-11-12T15:39:12.284" v="10317" actId="20577"/>
        <pc:sldMkLst>
          <pc:docMk/>
          <pc:sldMk cId="1501856747" sldId="291"/>
        </pc:sldMkLst>
        <pc:spChg chg="mod">
          <ac:chgData name="Fisher Lauren (RNU) Oxford Health" userId="ee5cf083-d6fb-4606-bfd7-e8b013a232fe" providerId="ADAL" clId="{DA02E63F-73BB-41D8-AE1B-CEDE42990550}" dt="2023-11-12T15:39:12.284" v="10317" actId="20577"/>
          <ac:spMkLst>
            <pc:docMk/>
            <pc:sldMk cId="1501856747" sldId="291"/>
            <ac:spMk id="3" creationId="{0823F228-C316-A602-A433-191F28639CDB}"/>
          </ac:spMkLst>
        </pc:spChg>
      </pc:sldChg>
      <pc:sldChg chg="new del">
        <pc:chgData name="Fisher Lauren (RNU) Oxford Health" userId="ee5cf083-d6fb-4606-bfd7-e8b013a232fe" providerId="ADAL" clId="{DA02E63F-73BB-41D8-AE1B-CEDE42990550}" dt="2023-11-10T10:44:33.245" v="10136" actId="47"/>
        <pc:sldMkLst>
          <pc:docMk/>
          <pc:sldMk cId="2084604279" sldId="291"/>
        </pc:sldMkLst>
      </pc:sldChg>
      <pc:sldChg chg="addSp delSp modSp mod">
        <pc:chgData name="Fisher Lauren (RNU) Oxford Health" userId="ee5cf083-d6fb-4606-bfd7-e8b013a232fe" providerId="ADAL" clId="{DA02E63F-73BB-41D8-AE1B-CEDE42990550}" dt="2023-11-12T16:14:54.658" v="11167" actId="20577"/>
        <pc:sldMkLst>
          <pc:docMk/>
          <pc:sldMk cId="139188078" sldId="292"/>
        </pc:sldMkLst>
        <pc:spChg chg="del">
          <ac:chgData name="Fisher Lauren (RNU) Oxford Health" userId="ee5cf083-d6fb-4606-bfd7-e8b013a232fe" providerId="ADAL" clId="{DA02E63F-73BB-41D8-AE1B-CEDE42990550}" dt="2023-11-12T16:14:48.309" v="11162" actId="478"/>
          <ac:spMkLst>
            <pc:docMk/>
            <pc:sldMk cId="139188078" sldId="292"/>
            <ac:spMk id="2" creationId="{55A7BFB9-BAA2-2EEC-58E2-356947F8A42C}"/>
          </ac:spMkLst>
        </pc:spChg>
        <pc:spChg chg="mod">
          <ac:chgData name="Fisher Lauren (RNU) Oxford Health" userId="ee5cf083-d6fb-4606-bfd7-e8b013a232fe" providerId="ADAL" clId="{DA02E63F-73BB-41D8-AE1B-CEDE42990550}" dt="2023-11-12T16:14:54.658" v="11167" actId="20577"/>
          <ac:spMkLst>
            <pc:docMk/>
            <pc:sldMk cId="139188078" sldId="292"/>
            <ac:spMk id="3" creationId="{E864DF47-F39D-B620-C1D1-5EA477645A88}"/>
          </ac:spMkLst>
        </pc:spChg>
        <pc:spChg chg="add mod">
          <ac:chgData name="Fisher Lauren (RNU) Oxford Health" userId="ee5cf083-d6fb-4606-bfd7-e8b013a232fe" providerId="ADAL" clId="{DA02E63F-73BB-41D8-AE1B-CEDE42990550}" dt="2023-11-12T16:14:48.309" v="11162" actId="478"/>
          <ac:spMkLst>
            <pc:docMk/>
            <pc:sldMk cId="139188078" sldId="292"/>
            <ac:spMk id="5" creationId="{AFFE1B10-7EF6-E1FD-7BE2-9CFB08B30D05}"/>
          </ac:spMkLst>
        </pc:spChg>
      </pc:sldChg>
      <pc:sldChg chg="addSp delSp modSp new mod">
        <pc:chgData name="Fisher Lauren (RNU) Oxford Health" userId="ee5cf083-d6fb-4606-bfd7-e8b013a232fe" providerId="ADAL" clId="{DA02E63F-73BB-41D8-AE1B-CEDE42990550}" dt="2023-11-14T18:39:52.837" v="12034" actId="478"/>
        <pc:sldMkLst>
          <pc:docMk/>
          <pc:sldMk cId="2561173566" sldId="293"/>
        </pc:sldMkLst>
        <pc:spChg chg="mod">
          <ac:chgData name="Fisher Lauren (RNU) Oxford Health" userId="ee5cf083-d6fb-4606-bfd7-e8b013a232fe" providerId="ADAL" clId="{DA02E63F-73BB-41D8-AE1B-CEDE42990550}" dt="2023-11-14T18:33:49.280" v="11886" actId="20577"/>
          <ac:spMkLst>
            <pc:docMk/>
            <pc:sldMk cId="2561173566" sldId="293"/>
            <ac:spMk id="2" creationId="{27C3AAFF-0F16-064B-BD47-E838E75DF2AF}"/>
          </ac:spMkLst>
        </pc:spChg>
        <pc:spChg chg="del">
          <ac:chgData name="Fisher Lauren (RNU) Oxford Health" userId="ee5cf083-d6fb-4606-bfd7-e8b013a232fe" providerId="ADAL" clId="{DA02E63F-73BB-41D8-AE1B-CEDE42990550}" dt="2023-11-14T18:33:52.120" v="11887" actId="478"/>
          <ac:spMkLst>
            <pc:docMk/>
            <pc:sldMk cId="2561173566" sldId="293"/>
            <ac:spMk id="3" creationId="{E27A596D-54D5-F0F8-78E1-DD232261D8F9}"/>
          </ac:spMkLst>
        </pc:spChg>
        <pc:spChg chg="add mod">
          <ac:chgData name="Fisher Lauren (RNU) Oxford Health" userId="ee5cf083-d6fb-4606-bfd7-e8b013a232fe" providerId="ADAL" clId="{DA02E63F-73BB-41D8-AE1B-CEDE42990550}" dt="2023-11-14T18:39:15.833" v="12025" actId="1076"/>
          <ac:spMkLst>
            <pc:docMk/>
            <pc:sldMk cId="2561173566" sldId="293"/>
            <ac:spMk id="7" creationId="{A3FF1882-C16D-594B-8C22-29375CDA9413}"/>
          </ac:spMkLst>
        </pc:spChg>
        <pc:spChg chg="add mod">
          <ac:chgData name="Fisher Lauren (RNU) Oxford Health" userId="ee5cf083-d6fb-4606-bfd7-e8b013a232fe" providerId="ADAL" clId="{DA02E63F-73BB-41D8-AE1B-CEDE42990550}" dt="2023-11-14T18:39:35.079" v="12026" actId="20577"/>
          <ac:spMkLst>
            <pc:docMk/>
            <pc:sldMk cId="2561173566" sldId="293"/>
            <ac:spMk id="8" creationId="{1A15D137-F05B-C373-24D4-CC63FF633FB6}"/>
          </ac:spMkLst>
        </pc:spChg>
        <pc:spChg chg="add del mod">
          <ac:chgData name="Fisher Lauren (RNU) Oxford Health" userId="ee5cf083-d6fb-4606-bfd7-e8b013a232fe" providerId="ADAL" clId="{DA02E63F-73BB-41D8-AE1B-CEDE42990550}" dt="2023-11-14T18:39:52.837" v="12034" actId="478"/>
          <ac:spMkLst>
            <pc:docMk/>
            <pc:sldMk cId="2561173566" sldId="293"/>
            <ac:spMk id="9" creationId="{A3BBEBDA-2CC7-EE3D-5727-D88E26A23177}"/>
          </ac:spMkLst>
        </pc:spChg>
        <pc:picChg chg="add mod modCrop">
          <ac:chgData name="Fisher Lauren (RNU) Oxford Health" userId="ee5cf083-d6fb-4606-bfd7-e8b013a232fe" providerId="ADAL" clId="{DA02E63F-73BB-41D8-AE1B-CEDE42990550}" dt="2023-11-14T18:38:01.992" v="11985"/>
          <ac:picMkLst>
            <pc:docMk/>
            <pc:sldMk cId="2561173566" sldId="293"/>
            <ac:picMk id="4" creationId="{ACEBB004-E708-9F69-B424-1BE98282ECE8}"/>
          </ac:picMkLst>
        </pc:picChg>
        <pc:picChg chg="add mod ord modCrop">
          <ac:chgData name="Fisher Lauren (RNU) Oxford Health" userId="ee5cf083-d6fb-4606-bfd7-e8b013a232fe" providerId="ADAL" clId="{DA02E63F-73BB-41D8-AE1B-CEDE42990550}" dt="2023-11-14T18:38:18.053" v="11986"/>
          <ac:picMkLst>
            <pc:docMk/>
            <pc:sldMk cId="2561173566" sldId="293"/>
            <ac:picMk id="5" creationId="{6FBB384D-DCCB-E2D6-BA1A-4FD4FAB07C1C}"/>
          </ac:picMkLst>
        </pc:picChg>
        <pc:picChg chg="add mod modCrop">
          <ac:chgData name="Fisher Lauren (RNU) Oxford Health" userId="ee5cf083-d6fb-4606-bfd7-e8b013a232fe" providerId="ADAL" clId="{DA02E63F-73BB-41D8-AE1B-CEDE42990550}" dt="2023-11-14T18:38:22.604" v="11987"/>
          <ac:picMkLst>
            <pc:docMk/>
            <pc:sldMk cId="2561173566" sldId="293"/>
            <ac:picMk id="6" creationId="{6576AB92-C124-6595-23E5-2A8340027DB5}"/>
          </ac:picMkLst>
        </pc:picChg>
      </pc:sldChg>
      <pc:sldChg chg="add del">
        <pc:chgData name="Fisher Lauren (RNU) Oxford Health" userId="ee5cf083-d6fb-4606-bfd7-e8b013a232fe" providerId="ADAL" clId="{DA02E63F-73BB-41D8-AE1B-CEDE42990550}" dt="2023-11-14T18:33:38.698" v="11832" actId="47"/>
        <pc:sldMkLst>
          <pc:docMk/>
          <pc:sldMk cId="2810672792" sldId="293"/>
        </pc:sldMkLst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0C220E-6DFB-47FE-8B9D-99C56D6932A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1C0DEC-B8EB-4785-8A4A-03443EBD9D24}">
      <dgm:prSet phldrT="[Text]"/>
      <dgm:spPr/>
      <dgm:t>
        <a:bodyPr/>
        <a:lstStyle/>
        <a:p>
          <a:r>
            <a:rPr lang="en-GB" dirty="0"/>
            <a:t>Nutritional risk factors</a:t>
          </a:r>
        </a:p>
      </dgm:t>
    </dgm:pt>
    <dgm:pt modelId="{A647F473-201C-414B-B3D0-C25FCDDF2F47}" type="parTrans" cxnId="{235049C5-AA5D-4EA9-A6F4-F179E9051E16}">
      <dgm:prSet/>
      <dgm:spPr/>
      <dgm:t>
        <a:bodyPr/>
        <a:lstStyle/>
        <a:p>
          <a:endParaRPr lang="en-GB"/>
        </a:p>
      </dgm:t>
    </dgm:pt>
    <dgm:pt modelId="{46080A20-A29E-455C-8436-48E3C220C406}" type="sibTrans" cxnId="{235049C5-AA5D-4EA9-A6F4-F179E9051E16}">
      <dgm:prSet/>
      <dgm:spPr/>
      <dgm:t>
        <a:bodyPr/>
        <a:lstStyle/>
        <a:p>
          <a:endParaRPr lang="en-GB"/>
        </a:p>
      </dgm:t>
    </dgm:pt>
    <dgm:pt modelId="{516E2B4A-B31F-46AB-AA4A-8149DC3DF394}">
      <dgm:prSet phldrT="[Text]"/>
      <dgm:spPr/>
      <dgm:t>
        <a:bodyPr/>
        <a:lstStyle/>
        <a:p>
          <a:r>
            <a:rPr lang="en-GB" dirty="0"/>
            <a:t>Low body mass index</a:t>
          </a:r>
        </a:p>
      </dgm:t>
    </dgm:pt>
    <dgm:pt modelId="{A0821682-0C2E-4631-83BA-37A77A609C86}" type="parTrans" cxnId="{4315D0C9-19D8-46F9-9D4B-2C61C7FB68DB}">
      <dgm:prSet/>
      <dgm:spPr/>
      <dgm:t>
        <a:bodyPr/>
        <a:lstStyle/>
        <a:p>
          <a:endParaRPr lang="en-GB"/>
        </a:p>
      </dgm:t>
    </dgm:pt>
    <dgm:pt modelId="{172C68CF-906D-4865-831C-CD50BA48FC2C}" type="sibTrans" cxnId="{4315D0C9-19D8-46F9-9D4B-2C61C7FB68DB}">
      <dgm:prSet/>
      <dgm:spPr/>
      <dgm:t>
        <a:bodyPr/>
        <a:lstStyle/>
        <a:p>
          <a:endParaRPr lang="en-GB"/>
        </a:p>
      </dgm:t>
    </dgm:pt>
    <dgm:pt modelId="{14FE713E-5954-4010-8C74-AA4CACC65261}">
      <dgm:prSet phldrT="[Text]"/>
      <dgm:spPr/>
      <dgm:t>
        <a:bodyPr/>
        <a:lstStyle/>
        <a:p>
          <a:r>
            <a:rPr lang="en-GB" dirty="0"/>
            <a:t>Malnutrition</a:t>
          </a:r>
        </a:p>
      </dgm:t>
    </dgm:pt>
    <dgm:pt modelId="{7BA83E55-447A-4569-8772-8EE891971132}" type="parTrans" cxnId="{4C61A792-485A-4D79-8D5F-C3B86D88F72C}">
      <dgm:prSet/>
      <dgm:spPr/>
      <dgm:t>
        <a:bodyPr/>
        <a:lstStyle/>
        <a:p>
          <a:endParaRPr lang="en-GB"/>
        </a:p>
      </dgm:t>
    </dgm:pt>
    <dgm:pt modelId="{1656CB9A-6419-4806-992D-78F0EC9F8184}" type="sibTrans" cxnId="{4C61A792-485A-4D79-8D5F-C3B86D88F72C}">
      <dgm:prSet/>
      <dgm:spPr/>
      <dgm:t>
        <a:bodyPr/>
        <a:lstStyle/>
        <a:p>
          <a:endParaRPr lang="en-GB"/>
        </a:p>
      </dgm:t>
    </dgm:pt>
    <dgm:pt modelId="{75569C56-19FA-4D17-9C58-7B9DD5D89BFC}">
      <dgm:prSet phldrT="[Text]"/>
      <dgm:spPr/>
      <dgm:t>
        <a:bodyPr/>
        <a:lstStyle/>
        <a:p>
          <a:r>
            <a:rPr lang="en-GB" dirty="0"/>
            <a:t>Unintentional weight loss</a:t>
          </a:r>
        </a:p>
      </dgm:t>
    </dgm:pt>
    <dgm:pt modelId="{201E2DC0-8183-4F39-9F48-A2369A7305C4}" type="parTrans" cxnId="{B6139E58-F3AC-4B23-9D67-30519C727DBD}">
      <dgm:prSet/>
      <dgm:spPr/>
      <dgm:t>
        <a:bodyPr/>
        <a:lstStyle/>
        <a:p>
          <a:endParaRPr lang="en-GB"/>
        </a:p>
      </dgm:t>
    </dgm:pt>
    <dgm:pt modelId="{7EFB9B16-09D6-4378-A481-5318A6642EDD}" type="sibTrans" cxnId="{B6139E58-F3AC-4B23-9D67-30519C727DBD}">
      <dgm:prSet/>
      <dgm:spPr/>
      <dgm:t>
        <a:bodyPr/>
        <a:lstStyle/>
        <a:p>
          <a:endParaRPr lang="en-GB"/>
        </a:p>
      </dgm:t>
    </dgm:pt>
    <dgm:pt modelId="{330E44D8-41C7-4705-B954-ECE2994F44CD}">
      <dgm:prSet phldrT="[Text]"/>
      <dgm:spPr/>
      <dgm:t>
        <a:bodyPr/>
        <a:lstStyle/>
        <a:p>
          <a:r>
            <a:rPr lang="en-GB" dirty="0"/>
            <a:t>Obesity</a:t>
          </a:r>
        </a:p>
      </dgm:t>
    </dgm:pt>
    <dgm:pt modelId="{BAE2343D-B051-4524-9D0A-4EF91F926335}" type="parTrans" cxnId="{D9FBE1BE-9A52-49B4-B2F4-46F209AE0013}">
      <dgm:prSet/>
      <dgm:spPr/>
      <dgm:t>
        <a:bodyPr/>
        <a:lstStyle/>
        <a:p>
          <a:endParaRPr lang="en-GB"/>
        </a:p>
      </dgm:t>
    </dgm:pt>
    <dgm:pt modelId="{D561A90A-8C74-4E4A-922C-1045E8A2073B}" type="sibTrans" cxnId="{D9FBE1BE-9A52-49B4-B2F4-46F209AE0013}">
      <dgm:prSet/>
      <dgm:spPr/>
      <dgm:t>
        <a:bodyPr/>
        <a:lstStyle/>
        <a:p>
          <a:endParaRPr lang="en-GB"/>
        </a:p>
      </dgm:t>
    </dgm:pt>
    <dgm:pt modelId="{4FC61D4B-97CD-4F28-993E-EDEC0474A93A}">
      <dgm:prSet/>
      <dgm:spPr/>
      <dgm:t>
        <a:bodyPr/>
        <a:lstStyle/>
        <a:p>
          <a:r>
            <a:rPr lang="en-GB" dirty="0"/>
            <a:t>Nutritional deficiencies</a:t>
          </a:r>
        </a:p>
      </dgm:t>
    </dgm:pt>
    <dgm:pt modelId="{C4578C1D-BF7A-496C-BBE9-55A87FA0832F}" type="parTrans" cxnId="{0EAA33D0-B5A9-41A6-AD55-DFBA6967FFBC}">
      <dgm:prSet/>
      <dgm:spPr/>
      <dgm:t>
        <a:bodyPr/>
        <a:lstStyle/>
        <a:p>
          <a:endParaRPr lang="en-GB"/>
        </a:p>
      </dgm:t>
    </dgm:pt>
    <dgm:pt modelId="{72660528-B86F-469D-AD92-AD81B7488325}" type="sibTrans" cxnId="{0EAA33D0-B5A9-41A6-AD55-DFBA6967FFBC}">
      <dgm:prSet/>
      <dgm:spPr/>
      <dgm:t>
        <a:bodyPr/>
        <a:lstStyle/>
        <a:p>
          <a:endParaRPr lang="en-GB"/>
        </a:p>
      </dgm:t>
    </dgm:pt>
    <dgm:pt modelId="{746C0DE9-596A-4E9C-B1FD-CFC780DC95B6}">
      <dgm:prSet/>
      <dgm:spPr/>
      <dgm:t>
        <a:bodyPr/>
        <a:lstStyle/>
        <a:p>
          <a:r>
            <a:rPr lang="en-GB" dirty="0"/>
            <a:t>Impaired ability to eat independently</a:t>
          </a:r>
        </a:p>
      </dgm:t>
    </dgm:pt>
    <dgm:pt modelId="{5A65447E-8AEF-4082-B81B-6D354475A7C8}" type="parTrans" cxnId="{8161D32E-BA9E-4E65-97CE-849CA0E5BBF3}">
      <dgm:prSet/>
      <dgm:spPr/>
      <dgm:t>
        <a:bodyPr/>
        <a:lstStyle/>
        <a:p>
          <a:endParaRPr lang="en-GB"/>
        </a:p>
      </dgm:t>
    </dgm:pt>
    <dgm:pt modelId="{448B693E-C75B-4DB3-B968-D2FF4E0D84C6}" type="sibTrans" cxnId="{8161D32E-BA9E-4E65-97CE-849CA0E5BBF3}">
      <dgm:prSet/>
      <dgm:spPr/>
      <dgm:t>
        <a:bodyPr/>
        <a:lstStyle/>
        <a:p>
          <a:endParaRPr lang="en-GB"/>
        </a:p>
      </dgm:t>
    </dgm:pt>
    <dgm:pt modelId="{512FA2B4-3BC4-417D-8E28-982B5638F532}" type="pres">
      <dgm:prSet presAssocID="{B90C220E-6DFB-47FE-8B9D-99C56D6932A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2A4A24-30D8-4BF5-AA8D-660C4BD5EEFE}" type="pres">
      <dgm:prSet presAssocID="{CD1C0DEC-B8EB-4785-8A4A-03443EBD9D24}" presName="centerShape" presStyleLbl="node0" presStyleIdx="0" presStyleCnt="1"/>
      <dgm:spPr/>
    </dgm:pt>
    <dgm:pt modelId="{F7FAE90F-71B3-4AB1-85D3-103133882150}" type="pres">
      <dgm:prSet presAssocID="{A0821682-0C2E-4631-83BA-37A77A609C86}" presName="Name9" presStyleLbl="parChTrans1D2" presStyleIdx="0" presStyleCnt="6"/>
      <dgm:spPr/>
    </dgm:pt>
    <dgm:pt modelId="{B7804189-121D-472C-9984-37C75E83A793}" type="pres">
      <dgm:prSet presAssocID="{A0821682-0C2E-4631-83BA-37A77A609C86}" presName="connTx" presStyleLbl="parChTrans1D2" presStyleIdx="0" presStyleCnt="6"/>
      <dgm:spPr/>
    </dgm:pt>
    <dgm:pt modelId="{B4CCAC08-ECAF-47F7-B0E8-D45CBC699A44}" type="pres">
      <dgm:prSet presAssocID="{516E2B4A-B31F-46AB-AA4A-8149DC3DF394}" presName="node" presStyleLbl="node1" presStyleIdx="0" presStyleCnt="6">
        <dgm:presLayoutVars>
          <dgm:bulletEnabled val="1"/>
        </dgm:presLayoutVars>
      </dgm:prSet>
      <dgm:spPr/>
    </dgm:pt>
    <dgm:pt modelId="{7DB07E49-02DC-41B4-AE6C-202EB5CBDD38}" type="pres">
      <dgm:prSet presAssocID="{7BA83E55-447A-4569-8772-8EE891971132}" presName="Name9" presStyleLbl="parChTrans1D2" presStyleIdx="1" presStyleCnt="6"/>
      <dgm:spPr/>
    </dgm:pt>
    <dgm:pt modelId="{DEEFDF0A-C495-4AC0-8AD9-7C523D529C6C}" type="pres">
      <dgm:prSet presAssocID="{7BA83E55-447A-4569-8772-8EE891971132}" presName="connTx" presStyleLbl="parChTrans1D2" presStyleIdx="1" presStyleCnt="6"/>
      <dgm:spPr/>
    </dgm:pt>
    <dgm:pt modelId="{923F0E84-F2C3-4C95-B013-2F8C44D572AB}" type="pres">
      <dgm:prSet presAssocID="{14FE713E-5954-4010-8C74-AA4CACC65261}" presName="node" presStyleLbl="node1" presStyleIdx="1" presStyleCnt="6">
        <dgm:presLayoutVars>
          <dgm:bulletEnabled val="1"/>
        </dgm:presLayoutVars>
      </dgm:prSet>
      <dgm:spPr/>
    </dgm:pt>
    <dgm:pt modelId="{ED913567-E2AD-43CD-824F-0F26E9556AD2}" type="pres">
      <dgm:prSet presAssocID="{201E2DC0-8183-4F39-9F48-A2369A7305C4}" presName="Name9" presStyleLbl="parChTrans1D2" presStyleIdx="2" presStyleCnt="6"/>
      <dgm:spPr/>
    </dgm:pt>
    <dgm:pt modelId="{6E1CA9AD-D874-47C0-9BB5-15AE082D8BDF}" type="pres">
      <dgm:prSet presAssocID="{201E2DC0-8183-4F39-9F48-A2369A7305C4}" presName="connTx" presStyleLbl="parChTrans1D2" presStyleIdx="2" presStyleCnt="6"/>
      <dgm:spPr/>
    </dgm:pt>
    <dgm:pt modelId="{4DB15848-C781-4387-A58F-407FB7DDFDD7}" type="pres">
      <dgm:prSet presAssocID="{75569C56-19FA-4D17-9C58-7B9DD5D89BFC}" presName="node" presStyleLbl="node1" presStyleIdx="2" presStyleCnt="6">
        <dgm:presLayoutVars>
          <dgm:bulletEnabled val="1"/>
        </dgm:presLayoutVars>
      </dgm:prSet>
      <dgm:spPr/>
    </dgm:pt>
    <dgm:pt modelId="{DEA6F562-36D7-4A4F-B29E-FDEC7F173B4C}" type="pres">
      <dgm:prSet presAssocID="{BAE2343D-B051-4524-9D0A-4EF91F926335}" presName="Name9" presStyleLbl="parChTrans1D2" presStyleIdx="3" presStyleCnt="6"/>
      <dgm:spPr/>
    </dgm:pt>
    <dgm:pt modelId="{8D08453F-D3FD-4B6A-A5B0-692F9E51E080}" type="pres">
      <dgm:prSet presAssocID="{BAE2343D-B051-4524-9D0A-4EF91F926335}" presName="connTx" presStyleLbl="parChTrans1D2" presStyleIdx="3" presStyleCnt="6"/>
      <dgm:spPr/>
    </dgm:pt>
    <dgm:pt modelId="{3DC64BC4-75F4-489C-8AB9-16BE73A55EB6}" type="pres">
      <dgm:prSet presAssocID="{330E44D8-41C7-4705-B954-ECE2994F44CD}" presName="node" presStyleLbl="node1" presStyleIdx="3" presStyleCnt="6">
        <dgm:presLayoutVars>
          <dgm:bulletEnabled val="1"/>
        </dgm:presLayoutVars>
      </dgm:prSet>
      <dgm:spPr/>
    </dgm:pt>
    <dgm:pt modelId="{4ADD51DA-E70E-4940-AB16-42AF28CEFE9A}" type="pres">
      <dgm:prSet presAssocID="{C4578C1D-BF7A-496C-BBE9-55A87FA0832F}" presName="Name9" presStyleLbl="parChTrans1D2" presStyleIdx="4" presStyleCnt="6"/>
      <dgm:spPr/>
    </dgm:pt>
    <dgm:pt modelId="{BB0E81AD-85A0-4CED-806D-A022597363CF}" type="pres">
      <dgm:prSet presAssocID="{C4578C1D-BF7A-496C-BBE9-55A87FA0832F}" presName="connTx" presStyleLbl="parChTrans1D2" presStyleIdx="4" presStyleCnt="6"/>
      <dgm:spPr/>
    </dgm:pt>
    <dgm:pt modelId="{FE763672-2C66-46BF-9AB3-0E2DAB22D824}" type="pres">
      <dgm:prSet presAssocID="{4FC61D4B-97CD-4F28-993E-EDEC0474A93A}" presName="node" presStyleLbl="node1" presStyleIdx="4" presStyleCnt="6">
        <dgm:presLayoutVars>
          <dgm:bulletEnabled val="1"/>
        </dgm:presLayoutVars>
      </dgm:prSet>
      <dgm:spPr/>
    </dgm:pt>
    <dgm:pt modelId="{D35822A9-E453-4514-A73E-B82DE4FC6680}" type="pres">
      <dgm:prSet presAssocID="{5A65447E-8AEF-4082-B81B-6D354475A7C8}" presName="Name9" presStyleLbl="parChTrans1D2" presStyleIdx="5" presStyleCnt="6"/>
      <dgm:spPr/>
    </dgm:pt>
    <dgm:pt modelId="{DF80E9A8-4094-46D2-8141-AC5DDA0DF8E6}" type="pres">
      <dgm:prSet presAssocID="{5A65447E-8AEF-4082-B81B-6D354475A7C8}" presName="connTx" presStyleLbl="parChTrans1D2" presStyleIdx="5" presStyleCnt="6"/>
      <dgm:spPr/>
    </dgm:pt>
    <dgm:pt modelId="{3790033D-612C-49F0-A59F-C7B319B2BA37}" type="pres">
      <dgm:prSet presAssocID="{746C0DE9-596A-4E9C-B1FD-CFC780DC95B6}" presName="node" presStyleLbl="node1" presStyleIdx="5" presStyleCnt="6">
        <dgm:presLayoutVars>
          <dgm:bulletEnabled val="1"/>
        </dgm:presLayoutVars>
      </dgm:prSet>
      <dgm:spPr/>
    </dgm:pt>
  </dgm:ptLst>
  <dgm:cxnLst>
    <dgm:cxn modelId="{9298190C-83B4-4E82-B45F-A7C7C8E74F91}" type="presOf" srcId="{A0821682-0C2E-4631-83BA-37A77A609C86}" destId="{F7FAE90F-71B3-4AB1-85D3-103133882150}" srcOrd="0" destOrd="0" presId="urn:microsoft.com/office/officeart/2005/8/layout/radial1"/>
    <dgm:cxn modelId="{B2F1600E-3F0C-453D-B274-A102D05444D7}" type="presOf" srcId="{4FC61D4B-97CD-4F28-993E-EDEC0474A93A}" destId="{FE763672-2C66-46BF-9AB3-0E2DAB22D824}" srcOrd="0" destOrd="0" presId="urn:microsoft.com/office/officeart/2005/8/layout/radial1"/>
    <dgm:cxn modelId="{A73CCE0E-974B-4DDD-AB48-BDEB74DAD50F}" type="presOf" srcId="{7BA83E55-447A-4569-8772-8EE891971132}" destId="{DEEFDF0A-C495-4AC0-8AD9-7C523D529C6C}" srcOrd="1" destOrd="0" presId="urn:microsoft.com/office/officeart/2005/8/layout/radial1"/>
    <dgm:cxn modelId="{6CDF9718-C077-41E9-A4CE-F19B8E90157D}" type="presOf" srcId="{14FE713E-5954-4010-8C74-AA4CACC65261}" destId="{923F0E84-F2C3-4C95-B013-2F8C44D572AB}" srcOrd="0" destOrd="0" presId="urn:microsoft.com/office/officeart/2005/8/layout/radial1"/>
    <dgm:cxn modelId="{89ABCF24-1EE7-4176-B598-3F64C223E7FF}" type="presOf" srcId="{5A65447E-8AEF-4082-B81B-6D354475A7C8}" destId="{DF80E9A8-4094-46D2-8141-AC5DDA0DF8E6}" srcOrd="1" destOrd="0" presId="urn:microsoft.com/office/officeart/2005/8/layout/radial1"/>
    <dgm:cxn modelId="{8161D32E-BA9E-4E65-97CE-849CA0E5BBF3}" srcId="{CD1C0DEC-B8EB-4785-8A4A-03443EBD9D24}" destId="{746C0DE9-596A-4E9C-B1FD-CFC780DC95B6}" srcOrd="5" destOrd="0" parTransId="{5A65447E-8AEF-4082-B81B-6D354475A7C8}" sibTransId="{448B693E-C75B-4DB3-B968-D2FF4E0D84C6}"/>
    <dgm:cxn modelId="{75F5A434-A491-4742-9052-5011D9D131E8}" type="presOf" srcId="{CD1C0DEC-B8EB-4785-8A4A-03443EBD9D24}" destId="{AC2A4A24-30D8-4BF5-AA8D-660C4BD5EEFE}" srcOrd="0" destOrd="0" presId="urn:microsoft.com/office/officeart/2005/8/layout/radial1"/>
    <dgm:cxn modelId="{5225ED3A-6016-4E5C-A64A-3238DCF8E052}" type="presOf" srcId="{BAE2343D-B051-4524-9D0A-4EF91F926335}" destId="{DEA6F562-36D7-4A4F-B29E-FDEC7F173B4C}" srcOrd="0" destOrd="0" presId="urn:microsoft.com/office/officeart/2005/8/layout/radial1"/>
    <dgm:cxn modelId="{3EE51741-0F72-4A2A-ADE5-6C6E2EF797BD}" type="presOf" srcId="{330E44D8-41C7-4705-B954-ECE2994F44CD}" destId="{3DC64BC4-75F4-489C-8AB9-16BE73A55EB6}" srcOrd="0" destOrd="0" presId="urn:microsoft.com/office/officeart/2005/8/layout/radial1"/>
    <dgm:cxn modelId="{13E1EF65-C78A-47AA-868F-E5361E59FBD8}" type="presOf" srcId="{516E2B4A-B31F-46AB-AA4A-8149DC3DF394}" destId="{B4CCAC08-ECAF-47F7-B0E8-D45CBC699A44}" srcOrd="0" destOrd="0" presId="urn:microsoft.com/office/officeart/2005/8/layout/radial1"/>
    <dgm:cxn modelId="{C8EC374D-39D7-41BF-836E-39552FC69F0C}" type="presOf" srcId="{BAE2343D-B051-4524-9D0A-4EF91F926335}" destId="{8D08453F-D3FD-4B6A-A5B0-692F9E51E080}" srcOrd="1" destOrd="0" presId="urn:microsoft.com/office/officeart/2005/8/layout/radial1"/>
    <dgm:cxn modelId="{C19EA556-F608-4A8C-BC16-201520C36B17}" type="presOf" srcId="{5A65447E-8AEF-4082-B81B-6D354475A7C8}" destId="{D35822A9-E453-4514-A73E-B82DE4FC6680}" srcOrd="0" destOrd="0" presId="urn:microsoft.com/office/officeart/2005/8/layout/radial1"/>
    <dgm:cxn modelId="{B6139E58-F3AC-4B23-9D67-30519C727DBD}" srcId="{CD1C0DEC-B8EB-4785-8A4A-03443EBD9D24}" destId="{75569C56-19FA-4D17-9C58-7B9DD5D89BFC}" srcOrd="2" destOrd="0" parTransId="{201E2DC0-8183-4F39-9F48-A2369A7305C4}" sibTransId="{7EFB9B16-09D6-4378-A481-5318A6642EDD}"/>
    <dgm:cxn modelId="{4C61A792-485A-4D79-8D5F-C3B86D88F72C}" srcId="{CD1C0DEC-B8EB-4785-8A4A-03443EBD9D24}" destId="{14FE713E-5954-4010-8C74-AA4CACC65261}" srcOrd="1" destOrd="0" parTransId="{7BA83E55-447A-4569-8772-8EE891971132}" sibTransId="{1656CB9A-6419-4806-992D-78F0EC9F8184}"/>
    <dgm:cxn modelId="{3D226894-5E32-45E1-BC01-D0DA2C7A6B0C}" type="presOf" srcId="{746C0DE9-596A-4E9C-B1FD-CFC780DC95B6}" destId="{3790033D-612C-49F0-A59F-C7B319B2BA37}" srcOrd="0" destOrd="0" presId="urn:microsoft.com/office/officeart/2005/8/layout/radial1"/>
    <dgm:cxn modelId="{BC1A7EA8-8192-40DB-ABAD-C4A0D9815E4F}" type="presOf" srcId="{C4578C1D-BF7A-496C-BBE9-55A87FA0832F}" destId="{4ADD51DA-E70E-4940-AB16-42AF28CEFE9A}" srcOrd="0" destOrd="0" presId="urn:microsoft.com/office/officeart/2005/8/layout/radial1"/>
    <dgm:cxn modelId="{877B20B3-A540-4AF1-946C-D4BE478B1201}" type="presOf" srcId="{C4578C1D-BF7A-496C-BBE9-55A87FA0832F}" destId="{BB0E81AD-85A0-4CED-806D-A022597363CF}" srcOrd="1" destOrd="0" presId="urn:microsoft.com/office/officeart/2005/8/layout/radial1"/>
    <dgm:cxn modelId="{D9FBE1BE-9A52-49B4-B2F4-46F209AE0013}" srcId="{CD1C0DEC-B8EB-4785-8A4A-03443EBD9D24}" destId="{330E44D8-41C7-4705-B954-ECE2994F44CD}" srcOrd="3" destOrd="0" parTransId="{BAE2343D-B051-4524-9D0A-4EF91F926335}" sibTransId="{D561A90A-8C74-4E4A-922C-1045E8A2073B}"/>
    <dgm:cxn modelId="{235049C5-AA5D-4EA9-A6F4-F179E9051E16}" srcId="{B90C220E-6DFB-47FE-8B9D-99C56D6932AA}" destId="{CD1C0DEC-B8EB-4785-8A4A-03443EBD9D24}" srcOrd="0" destOrd="0" parTransId="{A647F473-201C-414B-B3D0-C25FCDDF2F47}" sibTransId="{46080A20-A29E-455C-8436-48E3C220C406}"/>
    <dgm:cxn modelId="{4315D0C9-19D8-46F9-9D4B-2C61C7FB68DB}" srcId="{CD1C0DEC-B8EB-4785-8A4A-03443EBD9D24}" destId="{516E2B4A-B31F-46AB-AA4A-8149DC3DF394}" srcOrd="0" destOrd="0" parTransId="{A0821682-0C2E-4631-83BA-37A77A609C86}" sibTransId="{172C68CF-906D-4865-831C-CD50BA48FC2C}"/>
    <dgm:cxn modelId="{0EAA33D0-B5A9-41A6-AD55-DFBA6967FFBC}" srcId="{CD1C0DEC-B8EB-4785-8A4A-03443EBD9D24}" destId="{4FC61D4B-97CD-4F28-993E-EDEC0474A93A}" srcOrd="4" destOrd="0" parTransId="{C4578C1D-BF7A-496C-BBE9-55A87FA0832F}" sibTransId="{72660528-B86F-469D-AD92-AD81B7488325}"/>
    <dgm:cxn modelId="{7FF49BDF-5C4D-499E-A097-E20A7A9678AB}" type="presOf" srcId="{7BA83E55-447A-4569-8772-8EE891971132}" destId="{7DB07E49-02DC-41B4-AE6C-202EB5CBDD38}" srcOrd="0" destOrd="0" presId="urn:microsoft.com/office/officeart/2005/8/layout/radial1"/>
    <dgm:cxn modelId="{AB9D52EA-860E-4C33-AD47-C9ECF513E28A}" type="presOf" srcId="{75569C56-19FA-4D17-9C58-7B9DD5D89BFC}" destId="{4DB15848-C781-4387-A58F-407FB7DDFDD7}" srcOrd="0" destOrd="0" presId="urn:microsoft.com/office/officeart/2005/8/layout/radial1"/>
    <dgm:cxn modelId="{3C1C43F1-B1C6-4D32-B6E4-9E6966C33616}" type="presOf" srcId="{201E2DC0-8183-4F39-9F48-A2369A7305C4}" destId="{6E1CA9AD-D874-47C0-9BB5-15AE082D8BDF}" srcOrd="1" destOrd="0" presId="urn:microsoft.com/office/officeart/2005/8/layout/radial1"/>
    <dgm:cxn modelId="{A49CCDF1-96B7-4E97-8C5A-88A3E32A82EC}" type="presOf" srcId="{201E2DC0-8183-4F39-9F48-A2369A7305C4}" destId="{ED913567-E2AD-43CD-824F-0F26E9556AD2}" srcOrd="0" destOrd="0" presId="urn:microsoft.com/office/officeart/2005/8/layout/radial1"/>
    <dgm:cxn modelId="{FFD553F4-4A87-4EDF-8E70-97240E986310}" type="presOf" srcId="{A0821682-0C2E-4631-83BA-37A77A609C86}" destId="{B7804189-121D-472C-9984-37C75E83A793}" srcOrd="1" destOrd="0" presId="urn:microsoft.com/office/officeart/2005/8/layout/radial1"/>
    <dgm:cxn modelId="{AB68DCF6-E19C-4CCE-82AE-96D4563A355B}" type="presOf" srcId="{B90C220E-6DFB-47FE-8B9D-99C56D6932AA}" destId="{512FA2B4-3BC4-417D-8E28-982B5638F532}" srcOrd="0" destOrd="0" presId="urn:microsoft.com/office/officeart/2005/8/layout/radial1"/>
    <dgm:cxn modelId="{3E72DA98-4F3D-4430-8985-B8E1CC5CEE3E}" type="presParOf" srcId="{512FA2B4-3BC4-417D-8E28-982B5638F532}" destId="{AC2A4A24-30D8-4BF5-AA8D-660C4BD5EEFE}" srcOrd="0" destOrd="0" presId="urn:microsoft.com/office/officeart/2005/8/layout/radial1"/>
    <dgm:cxn modelId="{6359E47D-316B-4978-8F86-4E2AF871BFA4}" type="presParOf" srcId="{512FA2B4-3BC4-417D-8E28-982B5638F532}" destId="{F7FAE90F-71B3-4AB1-85D3-103133882150}" srcOrd="1" destOrd="0" presId="urn:microsoft.com/office/officeart/2005/8/layout/radial1"/>
    <dgm:cxn modelId="{3CCFF2B9-730F-4D5B-A2B1-1EBD0A273732}" type="presParOf" srcId="{F7FAE90F-71B3-4AB1-85D3-103133882150}" destId="{B7804189-121D-472C-9984-37C75E83A793}" srcOrd="0" destOrd="0" presId="urn:microsoft.com/office/officeart/2005/8/layout/radial1"/>
    <dgm:cxn modelId="{7957E965-14BB-42A5-9C5E-9AD79E0B6D5A}" type="presParOf" srcId="{512FA2B4-3BC4-417D-8E28-982B5638F532}" destId="{B4CCAC08-ECAF-47F7-B0E8-D45CBC699A44}" srcOrd="2" destOrd="0" presId="urn:microsoft.com/office/officeart/2005/8/layout/radial1"/>
    <dgm:cxn modelId="{C2DDE79F-94DA-4C65-BE1D-0709D4B026BB}" type="presParOf" srcId="{512FA2B4-3BC4-417D-8E28-982B5638F532}" destId="{7DB07E49-02DC-41B4-AE6C-202EB5CBDD38}" srcOrd="3" destOrd="0" presId="urn:microsoft.com/office/officeart/2005/8/layout/radial1"/>
    <dgm:cxn modelId="{D57C6C4E-93A0-409F-856D-3A3856957352}" type="presParOf" srcId="{7DB07E49-02DC-41B4-AE6C-202EB5CBDD38}" destId="{DEEFDF0A-C495-4AC0-8AD9-7C523D529C6C}" srcOrd="0" destOrd="0" presId="urn:microsoft.com/office/officeart/2005/8/layout/radial1"/>
    <dgm:cxn modelId="{CE753367-304E-4DF0-B814-0BF16A7D6DD8}" type="presParOf" srcId="{512FA2B4-3BC4-417D-8E28-982B5638F532}" destId="{923F0E84-F2C3-4C95-B013-2F8C44D572AB}" srcOrd="4" destOrd="0" presId="urn:microsoft.com/office/officeart/2005/8/layout/radial1"/>
    <dgm:cxn modelId="{A708C8BD-D4A0-4C12-A463-273B3CC02994}" type="presParOf" srcId="{512FA2B4-3BC4-417D-8E28-982B5638F532}" destId="{ED913567-E2AD-43CD-824F-0F26E9556AD2}" srcOrd="5" destOrd="0" presId="urn:microsoft.com/office/officeart/2005/8/layout/radial1"/>
    <dgm:cxn modelId="{C12894BB-DF80-433E-8DBA-024582906E36}" type="presParOf" srcId="{ED913567-E2AD-43CD-824F-0F26E9556AD2}" destId="{6E1CA9AD-D874-47C0-9BB5-15AE082D8BDF}" srcOrd="0" destOrd="0" presId="urn:microsoft.com/office/officeart/2005/8/layout/radial1"/>
    <dgm:cxn modelId="{00DF3F54-2D5E-4E2A-ADF9-22BBC743D914}" type="presParOf" srcId="{512FA2B4-3BC4-417D-8E28-982B5638F532}" destId="{4DB15848-C781-4387-A58F-407FB7DDFDD7}" srcOrd="6" destOrd="0" presId="urn:microsoft.com/office/officeart/2005/8/layout/radial1"/>
    <dgm:cxn modelId="{AEEEF34B-EE9E-4ADA-9340-C45ECF8328CD}" type="presParOf" srcId="{512FA2B4-3BC4-417D-8E28-982B5638F532}" destId="{DEA6F562-36D7-4A4F-B29E-FDEC7F173B4C}" srcOrd="7" destOrd="0" presId="urn:microsoft.com/office/officeart/2005/8/layout/radial1"/>
    <dgm:cxn modelId="{C5046C0A-4BA4-4D6E-8318-4AFB8D8FA93D}" type="presParOf" srcId="{DEA6F562-36D7-4A4F-B29E-FDEC7F173B4C}" destId="{8D08453F-D3FD-4B6A-A5B0-692F9E51E080}" srcOrd="0" destOrd="0" presId="urn:microsoft.com/office/officeart/2005/8/layout/radial1"/>
    <dgm:cxn modelId="{D25723CB-91EF-43D2-9982-FD50DCB516D3}" type="presParOf" srcId="{512FA2B4-3BC4-417D-8E28-982B5638F532}" destId="{3DC64BC4-75F4-489C-8AB9-16BE73A55EB6}" srcOrd="8" destOrd="0" presId="urn:microsoft.com/office/officeart/2005/8/layout/radial1"/>
    <dgm:cxn modelId="{AE3F9780-9A9E-4FB1-9BA3-58BA1DB0027F}" type="presParOf" srcId="{512FA2B4-3BC4-417D-8E28-982B5638F532}" destId="{4ADD51DA-E70E-4940-AB16-42AF28CEFE9A}" srcOrd="9" destOrd="0" presId="urn:microsoft.com/office/officeart/2005/8/layout/radial1"/>
    <dgm:cxn modelId="{16E2403D-B653-4005-AEC3-E9579ABE92FB}" type="presParOf" srcId="{4ADD51DA-E70E-4940-AB16-42AF28CEFE9A}" destId="{BB0E81AD-85A0-4CED-806D-A022597363CF}" srcOrd="0" destOrd="0" presId="urn:microsoft.com/office/officeart/2005/8/layout/radial1"/>
    <dgm:cxn modelId="{20BD1294-AD29-415C-B20D-82EA7A067960}" type="presParOf" srcId="{512FA2B4-3BC4-417D-8E28-982B5638F532}" destId="{FE763672-2C66-46BF-9AB3-0E2DAB22D824}" srcOrd="10" destOrd="0" presId="urn:microsoft.com/office/officeart/2005/8/layout/radial1"/>
    <dgm:cxn modelId="{50975652-3455-4DE0-90FB-A1E2563A3E04}" type="presParOf" srcId="{512FA2B4-3BC4-417D-8E28-982B5638F532}" destId="{D35822A9-E453-4514-A73E-B82DE4FC6680}" srcOrd="11" destOrd="0" presId="urn:microsoft.com/office/officeart/2005/8/layout/radial1"/>
    <dgm:cxn modelId="{3AA8D92F-DDCC-4CD8-8069-9A48B503FA50}" type="presParOf" srcId="{D35822A9-E453-4514-A73E-B82DE4FC6680}" destId="{DF80E9A8-4094-46D2-8141-AC5DDA0DF8E6}" srcOrd="0" destOrd="0" presId="urn:microsoft.com/office/officeart/2005/8/layout/radial1"/>
    <dgm:cxn modelId="{0B74F14C-9BB0-455C-BCF2-ABD843642B97}" type="presParOf" srcId="{512FA2B4-3BC4-417D-8E28-982B5638F532}" destId="{3790033D-612C-49F0-A59F-C7B319B2BA3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EA930-C618-454E-A69A-81E65E7F5A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70A698A-FF9E-41BB-81D3-F16114DA72F6}">
      <dgm:prSet phldrT="[Text]"/>
      <dgm:spPr/>
      <dgm:t>
        <a:bodyPr/>
        <a:lstStyle/>
        <a:p>
          <a:r>
            <a:rPr lang="en-GB" dirty="0"/>
            <a:t>Energy</a:t>
          </a:r>
        </a:p>
      </dgm:t>
    </dgm:pt>
    <dgm:pt modelId="{02A35178-38FC-4641-A4B3-B3D456A87332}" type="parTrans" cxnId="{1F87C300-75E5-4B72-9AA2-CC033D71DEA4}">
      <dgm:prSet/>
      <dgm:spPr/>
      <dgm:t>
        <a:bodyPr/>
        <a:lstStyle/>
        <a:p>
          <a:endParaRPr lang="en-GB"/>
        </a:p>
      </dgm:t>
    </dgm:pt>
    <dgm:pt modelId="{2DA3FD46-3DC7-498B-B139-361E419BF1F2}" type="sibTrans" cxnId="{1F87C300-75E5-4B72-9AA2-CC033D71DEA4}">
      <dgm:prSet/>
      <dgm:spPr/>
      <dgm:t>
        <a:bodyPr/>
        <a:lstStyle/>
        <a:p>
          <a:endParaRPr lang="en-GB"/>
        </a:p>
      </dgm:t>
    </dgm:pt>
    <dgm:pt modelId="{4779D51A-17E9-40F2-AF85-D3EB4F8EEADA}">
      <dgm:prSet phldrT="[Text]"/>
      <dgm:spPr/>
      <dgm:t>
        <a:bodyPr/>
        <a:lstStyle/>
        <a:p>
          <a:r>
            <a:rPr lang="en-GB"/>
            <a:t>Guidelines recommend intake of 24 </a:t>
          </a:r>
          <a:r>
            <a:rPr lang="en-GB" dirty="0"/>
            <a:t>to 35kcal/kg/day.</a:t>
          </a:r>
        </a:p>
      </dgm:t>
    </dgm:pt>
    <dgm:pt modelId="{43A1F233-DB1B-4BA0-89EE-11712A148871}" type="parTrans" cxnId="{C58EB523-4B46-4C55-9C36-075272F1BA9D}">
      <dgm:prSet/>
      <dgm:spPr/>
      <dgm:t>
        <a:bodyPr/>
        <a:lstStyle/>
        <a:p>
          <a:endParaRPr lang="en-GB"/>
        </a:p>
      </dgm:t>
    </dgm:pt>
    <dgm:pt modelId="{2D03A099-DFBB-463B-B0A2-5CB4E8C6ACA1}" type="sibTrans" cxnId="{C58EB523-4B46-4C55-9C36-075272F1BA9D}">
      <dgm:prSet/>
      <dgm:spPr/>
      <dgm:t>
        <a:bodyPr/>
        <a:lstStyle/>
        <a:p>
          <a:endParaRPr lang="en-GB"/>
        </a:p>
      </dgm:t>
    </dgm:pt>
    <dgm:pt modelId="{202259DE-D783-4F51-98E3-D4A9D1D6119E}">
      <dgm:prSet phldrT="[Text]"/>
      <dgm:spPr/>
      <dgm:t>
        <a:bodyPr/>
        <a:lstStyle/>
        <a:p>
          <a:r>
            <a:rPr lang="en-US" dirty="0"/>
            <a:t>Sufficient caloric intake supports anabolism and spares the use of protein as an energy source.</a:t>
          </a:r>
          <a:endParaRPr lang="en-GB" dirty="0"/>
        </a:p>
      </dgm:t>
    </dgm:pt>
    <dgm:pt modelId="{CD8F6A0D-876F-4295-9811-55FF988B4C13}" type="parTrans" cxnId="{B105E3B9-147A-4430-B855-78B26376B4E4}">
      <dgm:prSet/>
      <dgm:spPr/>
      <dgm:t>
        <a:bodyPr/>
        <a:lstStyle/>
        <a:p>
          <a:endParaRPr lang="en-GB"/>
        </a:p>
      </dgm:t>
    </dgm:pt>
    <dgm:pt modelId="{0F2CE87F-7009-4670-AF34-10478345B306}" type="sibTrans" cxnId="{B105E3B9-147A-4430-B855-78B26376B4E4}">
      <dgm:prSet/>
      <dgm:spPr/>
      <dgm:t>
        <a:bodyPr/>
        <a:lstStyle/>
        <a:p>
          <a:endParaRPr lang="en-GB"/>
        </a:p>
      </dgm:t>
    </dgm:pt>
    <dgm:pt modelId="{16661035-B6FF-4F2C-B676-861C384831A0}">
      <dgm:prSet phldrT="[Text]"/>
      <dgm:spPr/>
      <dgm:t>
        <a:bodyPr/>
        <a:lstStyle/>
        <a:p>
          <a:r>
            <a:rPr lang="en-GB" dirty="0"/>
            <a:t>Carbohydrates are broken down into glucose which provides a major fuel source for the body. </a:t>
          </a:r>
        </a:p>
      </dgm:t>
    </dgm:pt>
    <dgm:pt modelId="{014B0DDC-970C-4D70-9C37-315F7F4910C9}" type="parTrans" cxnId="{E1BF661B-04EF-4474-8E4A-398064CE7F8B}">
      <dgm:prSet/>
      <dgm:spPr/>
      <dgm:t>
        <a:bodyPr/>
        <a:lstStyle/>
        <a:p>
          <a:endParaRPr lang="en-GB"/>
        </a:p>
      </dgm:t>
    </dgm:pt>
    <dgm:pt modelId="{65F71E06-7876-4D41-B94A-4B6B2EB293B9}" type="sibTrans" cxnId="{E1BF661B-04EF-4474-8E4A-398064CE7F8B}">
      <dgm:prSet/>
      <dgm:spPr/>
      <dgm:t>
        <a:bodyPr/>
        <a:lstStyle/>
        <a:p>
          <a:endParaRPr lang="en-GB"/>
        </a:p>
      </dgm:t>
    </dgm:pt>
    <dgm:pt modelId="{4F8E4A52-206D-4014-AB7D-A2572D195AC8}">
      <dgm:prSet phldrT="[Text]"/>
      <dgm:spPr/>
      <dgm:t>
        <a:bodyPr/>
        <a:lstStyle/>
        <a:p>
          <a:r>
            <a:rPr lang="en-GB" dirty="0"/>
            <a:t>Dietary sources include bread, pasta, rice, potatoes, oats.</a:t>
          </a:r>
        </a:p>
      </dgm:t>
    </dgm:pt>
    <dgm:pt modelId="{148A311D-C1A8-4D52-89F3-FDE85D1378E9}" type="parTrans" cxnId="{D3914A33-5C2E-4671-8B89-600A3A98ADF8}">
      <dgm:prSet/>
      <dgm:spPr/>
      <dgm:t>
        <a:bodyPr/>
        <a:lstStyle/>
        <a:p>
          <a:endParaRPr lang="en-GB"/>
        </a:p>
      </dgm:t>
    </dgm:pt>
    <dgm:pt modelId="{96A92F7C-9B07-48B2-B5E9-068DF435A9ED}" type="sibTrans" cxnId="{D3914A33-5C2E-4671-8B89-600A3A98ADF8}">
      <dgm:prSet/>
      <dgm:spPr/>
      <dgm:t>
        <a:bodyPr/>
        <a:lstStyle/>
        <a:p>
          <a:endParaRPr lang="en-GB"/>
        </a:p>
      </dgm:t>
    </dgm:pt>
    <dgm:pt modelId="{2211ABE0-1973-452C-836E-77748EAEE55F}" type="pres">
      <dgm:prSet presAssocID="{D3BEA930-C618-454E-A69A-81E65E7F5A70}" presName="linear" presStyleCnt="0">
        <dgm:presLayoutVars>
          <dgm:animLvl val="lvl"/>
          <dgm:resizeHandles val="exact"/>
        </dgm:presLayoutVars>
      </dgm:prSet>
      <dgm:spPr/>
    </dgm:pt>
    <dgm:pt modelId="{2D3225B2-10E1-45EA-91FC-8799E3031D72}" type="pres">
      <dgm:prSet presAssocID="{270A698A-FF9E-41BB-81D3-F16114DA72F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A69D82A-DA17-4D0C-9181-7439AFD677FA}" type="pres">
      <dgm:prSet presAssocID="{270A698A-FF9E-41BB-81D3-F16114DA72F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F87C300-75E5-4B72-9AA2-CC033D71DEA4}" srcId="{D3BEA930-C618-454E-A69A-81E65E7F5A70}" destId="{270A698A-FF9E-41BB-81D3-F16114DA72F6}" srcOrd="0" destOrd="0" parTransId="{02A35178-38FC-4641-A4B3-B3D456A87332}" sibTransId="{2DA3FD46-3DC7-498B-B139-361E419BF1F2}"/>
    <dgm:cxn modelId="{9C36BD03-8132-40BE-B774-27762C28C1C1}" type="presOf" srcId="{270A698A-FF9E-41BB-81D3-F16114DA72F6}" destId="{2D3225B2-10E1-45EA-91FC-8799E3031D72}" srcOrd="0" destOrd="0" presId="urn:microsoft.com/office/officeart/2005/8/layout/vList2"/>
    <dgm:cxn modelId="{E1BF661B-04EF-4474-8E4A-398064CE7F8B}" srcId="{270A698A-FF9E-41BB-81D3-F16114DA72F6}" destId="{16661035-B6FF-4F2C-B676-861C384831A0}" srcOrd="2" destOrd="0" parTransId="{014B0DDC-970C-4D70-9C37-315F7F4910C9}" sibTransId="{65F71E06-7876-4D41-B94A-4B6B2EB293B9}"/>
    <dgm:cxn modelId="{05EA0522-C9CF-491B-AC28-F86E0AA61F4E}" type="presOf" srcId="{202259DE-D783-4F51-98E3-D4A9D1D6119E}" destId="{BA69D82A-DA17-4D0C-9181-7439AFD677FA}" srcOrd="0" destOrd="1" presId="urn:microsoft.com/office/officeart/2005/8/layout/vList2"/>
    <dgm:cxn modelId="{C58EB523-4B46-4C55-9C36-075272F1BA9D}" srcId="{270A698A-FF9E-41BB-81D3-F16114DA72F6}" destId="{4779D51A-17E9-40F2-AF85-D3EB4F8EEADA}" srcOrd="0" destOrd="0" parTransId="{43A1F233-DB1B-4BA0-89EE-11712A148871}" sibTransId="{2D03A099-DFBB-463B-B0A2-5CB4E8C6ACA1}"/>
    <dgm:cxn modelId="{D3914A33-5C2E-4671-8B89-600A3A98ADF8}" srcId="{270A698A-FF9E-41BB-81D3-F16114DA72F6}" destId="{4F8E4A52-206D-4014-AB7D-A2572D195AC8}" srcOrd="3" destOrd="0" parTransId="{148A311D-C1A8-4D52-89F3-FDE85D1378E9}" sibTransId="{96A92F7C-9B07-48B2-B5E9-068DF435A9ED}"/>
    <dgm:cxn modelId="{7EF48636-C623-4C7B-953D-DB7705BDE92E}" type="presOf" srcId="{16661035-B6FF-4F2C-B676-861C384831A0}" destId="{BA69D82A-DA17-4D0C-9181-7439AFD677FA}" srcOrd="0" destOrd="2" presId="urn:microsoft.com/office/officeart/2005/8/layout/vList2"/>
    <dgm:cxn modelId="{52613E6A-C84B-4CE5-BBA7-08B48C9FCDD0}" type="presOf" srcId="{4F8E4A52-206D-4014-AB7D-A2572D195AC8}" destId="{BA69D82A-DA17-4D0C-9181-7439AFD677FA}" srcOrd="0" destOrd="3" presId="urn:microsoft.com/office/officeart/2005/8/layout/vList2"/>
    <dgm:cxn modelId="{58C52073-505A-4C80-B131-42AA69B87BC2}" type="presOf" srcId="{D3BEA930-C618-454E-A69A-81E65E7F5A70}" destId="{2211ABE0-1973-452C-836E-77748EAEE55F}" srcOrd="0" destOrd="0" presId="urn:microsoft.com/office/officeart/2005/8/layout/vList2"/>
    <dgm:cxn modelId="{B105E3B9-147A-4430-B855-78B26376B4E4}" srcId="{270A698A-FF9E-41BB-81D3-F16114DA72F6}" destId="{202259DE-D783-4F51-98E3-D4A9D1D6119E}" srcOrd="1" destOrd="0" parTransId="{CD8F6A0D-876F-4295-9811-55FF988B4C13}" sibTransId="{0F2CE87F-7009-4670-AF34-10478345B306}"/>
    <dgm:cxn modelId="{1C710CEE-EF72-4777-AFE4-FB6ED551CD7B}" type="presOf" srcId="{4779D51A-17E9-40F2-AF85-D3EB4F8EEADA}" destId="{BA69D82A-DA17-4D0C-9181-7439AFD677FA}" srcOrd="0" destOrd="0" presId="urn:microsoft.com/office/officeart/2005/8/layout/vList2"/>
    <dgm:cxn modelId="{26788B7D-E21C-4312-8044-2351F9313A90}" type="presParOf" srcId="{2211ABE0-1973-452C-836E-77748EAEE55F}" destId="{2D3225B2-10E1-45EA-91FC-8799E3031D72}" srcOrd="0" destOrd="0" presId="urn:microsoft.com/office/officeart/2005/8/layout/vList2"/>
    <dgm:cxn modelId="{B684DCC5-1F80-4DD9-89D2-A4E08560AE52}" type="presParOf" srcId="{2211ABE0-1973-452C-836E-77748EAEE55F}" destId="{BA69D82A-DA17-4D0C-9181-7439AFD677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BEA930-C618-454E-A69A-81E65E7F5A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70A698A-FF9E-41BB-81D3-F16114DA72F6}">
      <dgm:prSet phldrT="[Text]"/>
      <dgm:spPr/>
      <dgm:t>
        <a:bodyPr/>
        <a:lstStyle/>
        <a:p>
          <a:r>
            <a:rPr lang="en-GB" dirty="0"/>
            <a:t>Protein</a:t>
          </a:r>
        </a:p>
      </dgm:t>
    </dgm:pt>
    <dgm:pt modelId="{02A35178-38FC-4641-A4B3-B3D456A87332}" type="parTrans" cxnId="{1F87C300-75E5-4B72-9AA2-CC033D71DEA4}">
      <dgm:prSet/>
      <dgm:spPr/>
      <dgm:t>
        <a:bodyPr/>
        <a:lstStyle/>
        <a:p>
          <a:endParaRPr lang="en-GB"/>
        </a:p>
      </dgm:t>
    </dgm:pt>
    <dgm:pt modelId="{2DA3FD46-3DC7-498B-B139-361E419BF1F2}" type="sibTrans" cxnId="{1F87C300-75E5-4B72-9AA2-CC033D71DEA4}">
      <dgm:prSet/>
      <dgm:spPr/>
      <dgm:t>
        <a:bodyPr/>
        <a:lstStyle/>
        <a:p>
          <a:endParaRPr lang="en-GB"/>
        </a:p>
      </dgm:t>
    </dgm:pt>
    <dgm:pt modelId="{4779D51A-17E9-40F2-AF85-D3EB4F8EEADA}">
      <dgm:prSet phldrT="[Text]"/>
      <dgm:spPr/>
      <dgm:t>
        <a:bodyPr/>
        <a:lstStyle/>
        <a:p>
          <a:r>
            <a:rPr lang="en-GB" dirty="0"/>
            <a:t>PENG, 2018 recommend 1.25 to 1.5g/kg of protein per day.</a:t>
          </a:r>
        </a:p>
      </dgm:t>
    </dgm:pt>
    <dgm:pt modelId="{43A1F233-DB1B-4BA0-89EE-11712A148871}" type="parTrans" cxnId="{C58EB523-4B46-4C55-9C36-075272F1BA9D}">
      <dgm:prSet/>
      <dgm:spPr/>
      <dgm:t>
        <a:bodyPr/>
        <a:lstStyle/>
        <a:p>
          <a:endParaRPr lang="en-GB"/>
        </a:p>
      </dgm:t>
    </dgm:pt>
    <dgm:pt modelId="{2D03A099-DFBB-463B-B0A2-5CB4E8C6ACA1}" type="sibTrans" cxnId="{C58EB523-4B46-4C55-9C36-075272F1BA9D}">
      <dgm:prSet/>
      <dgm:spPr/>
      <dgm:t>
        <a:bodyPr/>
        <a:lstStyle/>
        <a:p>
          <a:endParaRPr lang="en-GB"/>
        </a:p>
      </dgm:t>
    </dgm:pt>
    <dgm:pt modelId="{692E033C-E3FF-40BC-9F00-5110B2F3EB05}">
      <dgm:prSet/>
      <dgm:spPr/>
      <dgm:t>
        <a:bodyPr/>
        <a:lstStyle/>
        <a:p>
          <a:r>
            <a:rPr lang="en-GB" dirty="0"/>
            <a:t>Required for body tissue synthesis, maintenance and repair.</a:t>
          </a:r>
        </a:p>
      </dgm:t>
    </dgm:pt>
    <dgm:pt modelId="{2A943FA2-6B18-4406-B7E1-0DF612858CEE}" type="parTrans" cxnId="{46EAD4C5-4C1D-4EC0-846C-27FC281CEF1B}">
      <dgm:prSet/>
      <dgm:spPr/>
      <dgm:t>
        <a:bodyPr/>
        <a:lstStyle/>
        <a:p>
          <a:endParaRPr lang="en-GB"/>
        </a:p>
      </dgm:t>
    </dgm:pt>
    <dgm:pt modelId="{9F947CA4-E2EE-4013-8DA6-050A38B1DB67}" type="sibTrans" cxnId="{46EAD4C5-4C1D-4EC0-846C-27FC281CEF1B}">
      <dgm:prSet/>
      <dgm:spPr/>
      <dgm:t>
        <a:bodyPr/>
        <a:lstStyle/>
        <a:p>
          <a:endParaRPr lang="en-GB"/>
        </a:p>
      </dgm:t>
    </dgm:pt>
    <dgm:pt modelId="{DF3EE161-4BD7-49D3-803C-247A700F042D}">
      <dgm:prSet/>
      <dgm:spPr/>
      <dgm:t>
        <a:bodyPr/>
        <a:lstStyle/>
        <a:p>
          <a:r>
            <a:rPr lang="en-GB" dirty="0"/>
            <a:t>Dietary sources include beans, pulses, fish, eggs, meat and dairy products.</a:t>
          </a:r>
        </a:p>
      </dgm:t>
    </dgm:pt>
    <dgm:pt modelId="{4DA355A3-9484-4338-8327-33CDB207B367}" type="parTrans" cxnId="{95268A8E-D20B-49B8-85A2-87B1E61F62FD}">
      <dgm:prSet/>
      <dgm:spPr/>
      <dgm:t>
        <a:bodyPr/>
        <a:lstStyle/>
        <a:p>
          <a:endParaRPr lang="en-GB"/>
        </a:p>
      </dgm:t>
    </dgm:pt>
    <dgm:pt modelId="{B8A8F462-04DF-4B48-AF85-E91B2E653CC6}" type="sibTrans" cxnId="{95268A8E-D20B-49B8-85A2-87B1E61F62FD}">
      <dgm:prSet/>
      <dgm:spPr/>
      <dgm:t>
        <a:bodyPr/>
        <a:lstStyle/>
        <a:p>
          <a:endParaRPr lang="en-GB"/>
        </a:p>
      </dgm:t>
    </dgm:pt>
    <dgm:pt modelId="{99263C15-CA7A-4C33-9332-2E7D3CD2EE57}">
      <dgm:prSet/>
      <dgm:spPr/>
      <dgm:t>
        <a:bodyPr/>
        <a:lstStyle/>
        <a:p>
          <a:r>
            <a:rPr lang="en-GB" dirty="0"/>
            <a:t>Aim to include a portion at each mealtime, which is approximately 20-30g of protein or around a palm-size.</a:t>
          </a:r>
        </a:p>
      </dgm:t>
    </dgm:pt>
    <dgm:pt modelId="{AB9B6B4D-8E01-41A4-B3E9-55452F52978C}" type="parTrans" cxnId="{E1C9300B-7712-4D49-9EDE-90694AD85FFA}">
      <dgm:prSet/>
      <dgm:spPr/>
      <dgm:t>
        <a:bodyPr/>
        <a:lstStyle/>
        <a:p>
          <a:endParaRPr lang="en-GB"/>
        </a:p>
      </dgm:t>
    </dgm:pt>
    <dgm:pt modelId="{99B85ADB-EBD2-4D00-982B-3EB0DF3F4063}" type="sibTrans" cxnId="{E1C9300B-7712-4D49-9EDE-90694AD85FFA}">
      <dgm:prSet/>
      <dgm:spPr/>
      <dgm:t>
        <a:bodyPr/>
        <a:lstStyle/>
        <a:p>
          <a:endParaRPr lang="en-GB"/>
        </a:p>
      </dgm:t>
    </dgm:pt>
    <dgm:pt modelId="{66055849-DEC3-4630-9564-00985A48642C}">
      <dgm:prSet/>
      <dgm:spPr/>
      <dgm:t>
        <a:bodyPr/>
        <a:lstStyle/>
        <a:p>
          <a:r>
            <a:rPr lang="en-GB" dirty="0"/>
            <a:t>Protein should be included as part of a balanced diet to ensure that it can be utilised properly.</a:t>
          </a:r>
        </a:p>
      </dgm:t>
    </dgm:pt>
    <dgm:pt modelId="{3A13FD98-1899-4D90-8E2B-1FDC898BDE09}" type="parTrans" cxnId="{8B786349-D04D-4A94-B903-A2CEF30547BF}">
      <dgm:prSet/>
      <dgm:spPr/>
      <dgm:t>
        <a:bodyPr/>
        <a:lstStyle/>
        <a:p>
          <a:endParaRPr lang="en-GB"/>
        </a:p>
      </dgm:t>
    </dgm:pt>
    <dgm:pt modelId="{C51459BD-47FC-42D3-BE48-70018C63EF97}" type="sibTrans" cxnId="{8B786349-D04D-4A94-B903-A2CEF30547BF}">
      <dgm:prSet/>
      <dgm:spPr/>
      <dgm:t>
        <a:bodyPr/>
        <a:lstStyle/>
        <a:p>
          <a:endParaRPr lang="en-GB"/>
        </a:p>
      </dgm:t>
    </dgm:pt>
    <dgm:pt modelId="{2211ABE0-1973-452C-836E-77748EAEE55F}" type="pres">
      <dgm:prSet presAssocID="{D3BEA930-C618-454E-A69A-81E65E7F5A70}" presName="linear" presStyleCnt="0">
        <dgm:presLayoutVars>
          <dgm:animLvl val="lvl"/>
          <dgm:resizeHandles val="exact"/>
        </dgm:presLayoutVars>
      </dgm:prSet>
      <dgm:spPr/>
    </dgm:pt>
    <dgm:pt modelId="{2D3225B2-10E1-45EA-91FC-8799E3031D72}" type="pres">
      <dgm:prSet presAssocID="{270A698A-FF9E-41BB-81D3-F16114DA72F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A69D82A-DA17-4D0C-9181-7439AFD677FA}" type="pres">
      <dgm:prSet presAssocID="{270A698A-FF9E-41BB-81D3-F16114DA72F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F87C300-75E5-4B72-9AA2-CC033D71DEA4}" srcId="{D3BEA930-C618-454E-A69A-81E65E7F5A70}" destId="{270A698A-FF9E-41BB-81D3-F16114DA72F6}" srcOrd="0" destOrd="0" parTransId="{02A35178-38FC-4641-A4B3-B3D456A87332}" sibTransId="{2DA3FD46-3DC7-498B-B139-361E419BF1F2}"/>
    <dgm:cxn modelId="{9C36BD03-8132-40BE-B774-27762C28C1C1}" type="presOf" srcId="{270A698A-FF9E-41BB-81D3-F16114DA72F6}" destId="{2D3225B2-10E1-45EA-91FC-8799E3031D72}" srcOrd="0" destOrd="0" presId="urn:microsoft.com/office/officeart/2005/8/layout/vList2"/>
    <dgm:cxn modelId="{E1C9300B-7712-4D49-9EDE-90694AD85FFA}" srcId="{270A698A-FF9E-41BB-81D3-F16114DA72F6}" destId="{99263C15-CA7A-4C33-9332-2E7D3CD2EE57}" srcOrd="4" destOrd="0" parTransId="{AB9B6B4D-8E01-41A4-B3E9-55452F52978C}" sibTransId="{99B85ADB-EBD2-4D00-982B-3EB0DF3F4063}"/>
    <dgm:cxn modelId="{35200522-125B-46CF-A090-653C36A97A5D}" type="presOf" srcId="{692E033C-E3FF-40BC-9F00-5110B2F3EB05}" destId="{BA69D82A-DA17-4D0C-9181-7439AFD677FA}" srcOrd="0" destOrd="1" presId="urn:microsoft.com/office/officeart/2005/8/layout/vList2"/>
    <dgm:cxn modelId="{C58EB523-4B46-4C55-9C36-075272F1BA9D}" srcId="{270A698A-FF9E-41BB-81D3-F16114DA72F6}" destId="{4779D51A-17E9-40F2-AF85-D3EB4F8EEADA}" srcOrd="0" destOrd="0" parTransId="{43A1F233-DB1B-4BA0-89EE-11712A148871}" sibTransId="{2D03A099-DFBB-463B-B0A2-5CB4E8C6ACA1}"/>
    <dgm:cxn modelId="{8B786349-D04D-4A94-B903-A2CEF30547BF}" srcId="{270A698A-FF9E-41BB-81D3-F16114DA72F6}" destId="{66055849-DEC3-4630-9564-00985A48642C}" srcOrd="2" destOrd="0" parTransId="{3A13FD98-1899-4D90-8E2B-1FDC898BDE09}" sibTransId="{C51459BD-47FC-42D3-BE48-70018C63EF97}"/>
    <dgm:cxn modelId="{58C52073-505A-4C80-B131-42AA69B87BC2}" type="presOf" srcId="{D3BEA930-C618-454E-A69A-81E65E7F5A70}" destId="{2211ABE0-1973-452C-836E-77748EAEE55F}" srcOrd="0" destOrd="0" presId="urn:microsoft.com/office/officeart/2005/8/layout/vList2"/>
    <dgm:cxn modelId="{95268A8E-D20B-49B8-85A2-87B1E61F62FD}" srcId="{270A698A-FF9E-41BB-81D3-F16114DA72F6}" destId="{DF3EE161-4BD7-49D3-803C-247A700F042D}" srcOrd="3" destOrd="0" parTransId="{4DA355A3-9484-4338-8327-33CDB207B367}" sibTransId="{B8A8F462-04DF-4B48-AF85-E91B2E653CC6}"/>
    <dgm:cxn modelId="{75E90995-E768-4024-93A3-3A78D87A5FEC}" type="presOf" srcId="{66055849-DEC3-4630-9564-00985A48642C}" destId="{BA69D82A-DA17-4D0C-9181-7439AFD677FA}" srcOrd="0" destOrd="2" presId="urn:microsoft.com/office/officeart/2005/8/layout/vList2"/>
    <dgm:cxn modelId="{86FF9E96-9417-45B0-A9E7-FAFFCB072EAB}" type="presOf" srcId="{99263C15-CA7A-4C33-9332-2E7D3CD2EE57}" destId="{BA69D82A-DA17-4D0C-9181-7439AFD677FA}" srcOrd="0" destOrd="4" presId="urn:microsoft.com/office/officeart/2005/8/layout/vList2"/>
    <dgm:cxn modelId="{46EAD4C5-4C1D-4EC0-846C-27FC281CEF1B}" srcId="{270A698A-FF9E-41BB-81D3-F16114DA72F6}" destId="{692E033C-E3FF-40BC-9F00-5110B2F3EB05}" srcOrd="1" destOrd="0" parTransId="{2A943FA2-6B18-4406-B7E1-0DF612858CEE}" sibTransId="{9F947CA4-E2EE-4013-8DA6-050A38B1DB67}"/>
    <dgm:cxn modelId="{880F60D3-7D1B-416D-985E-D0650BFC3FBD}" type="presOf" srcId="{DF3EE161-4BD7-49D3-803C-247A700F042D}" destId="{BA69D82A-DA17-4D0C-9181-7439AFD677FA}" srcOrd="0" destOrd="3" presId="urn:microsoft.com/office/officeart/2005/8/layout/vList2"/>
    <dgm:cxn modelId="{1C710CEE-EF72-4777-AFE4-FB6ED551CD7B}" type="presOf" srcId="{4779D51A-17E9-40F2-AF85-D3EB4F8EEADA}" destId="{BA69D82A-DA17-4D0C-9181-7439AFD677FA}" srcOrd="0" destOrd="0" presId="urn:microsoft.com/office/officeart/2005/8/layout/vList2"/>
    <dgm:cxn modelId="{26788B7D-E21C-4312-8044-2351F9313A90}" type="presParOf" srcId="{2211ABE0-1973-452C-836E-77748EAEE55F}" destId="{2D3225B2-10E1-45EA-91FC-8799E3031D72}" srcOrd="0" destOrd="0" presId="urn:microsoft.com/office/officeart/2005/8/layout/vList2"/>
    <dgm:cxn modelId="{B684DCC5-1F80-4DD9-89D2-A4E08560AE52}" type="presParOf" srcId="{2211ABE0-1973-452C-836E-77748EAEE55F}" destId="{BA69D82A-DA17-4D0C-9181-7439AFD677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EA930-C618-454E-A69A-81E65E7F5A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70A698A-FF9E-41BB-81D3-F16114DA72F6}">
      <dgm:prSet phldrT="[Text]"/>
      <dgm:spPr/>
      <dgm:t>
        <a:bodyPr/>
        <a:lstStyle/>
        <a:p>
          <a:r>
            <a:rPr lang="en-GB" dirty="0"/>
            <a:t>Fluid</a:t>
          </a:r>
        </a:p>
      </dgm:t>
    </dgm:pt>
    <dgm:pt modelId="{02A35178-38FC-4641-A4B3-B3D456A87332}" type="parTrans" cxnId="{1F87C300-75E5-4B72-9AA2-CC033D71DEA4}">
      <dgm:prSet/>
      <dgm:spPr/>
      <dgm:t>
        <a:bodyPr/>
        <a:lstStyle/>
        <a:p>
          <a:endParaRPr lang="en-GB"/>
        </a:p>
      </dgm:t>
    </dgm:pt>
    <dgm:pt modelId="{2DA3FD46-3DC7-498B-B139-361E419BF1F2}" type="sibTrans" cxnId="{1F87C300-75E5-4B72-9AA2-CC033D71DEA4}">
      <dgm:prSet/>
      <dgm:spPr/>
      <dgm:t>
        <a:bodyPr/>
        <a:lstStyle/>
        <a:p>
          <a:endParaRPr lang="en-GB"/>
        </a:p>
      </dgm:t>
    </dgm:pt>
    <dgm:pt modelId="{4779D51A-17E9-40F2-AF85-D3EB4F8EEADA}">
      <dgm:prSet phldrT="[Text]"/>
      <dgm:spPr/>
      <dgm:t>
        <a:bodyPr/>
        <a:lstStyle/>
        <a:p>
          <a:r>
            <a:rPr lang="en-GB" dirty="0"/>
            <a:t>PENG, 2018 recommend 30-35ml/kg dependent on age, unless medically restricted.</a:t>
          </a:r>
        </a:p>
      </dgm:t>
    </dgm:pt>
    <dgm:pt modelId="{43A1F233-DB1B-4BA0-89EE-11712A148871}" type="parTrans" cxnId="{C58EB523-4B46-4C55-9C36-075272F1BA9D}">
      <dgm:prSet/>
      <dgm:spPr/>
      <dgm:t>
        <a:bodyPr/>
        <a:lstStyle/>
        <a:p>
          <a:endParaRPr lang="en-GB"/>
        </a:p>
      </dgm:t>
    </dgm:pt>
    <dgm:pt modelId="{2D03A099-DFBB-463B-B0A2-5CB4E8C6ACA1}" type="sibTrans" cxnId="{C58EB523-4B46-4C55-9C36-075272F1BA9D}">
      <dgm:prSet/>
      <dgm:spPr/>
      <dgm:t>
        <a:bodyPr/>
        <a:lstStyle/>
        <a:p>
          <a:endParaRPr lang="en-GB"/>
        </a:p>
      </dgm:t>
    </dgm:pt>
    <dgm:pt modelId="{ACBDEF86-952E-4C36-9624-6FF6162B9A69}">
      <dgm:prSet/>
      <dgm:spPr/>
      <dgm:t>
        <a:bodyPr/>
        <a:lstStyle/>
        <a:p>
          <a:r>
            <a:rPr lang="en-GB" dirty="0"/>
            <a:t>Increase in fluid loss from wound increases risk of dehydration.</a:t>
          </a:r>
        </a:p>
      </dgm:t>
    </dgm:pt>
    <dgm:pt modelId="{9408E7FC-3C29-4B62-A383-FF2CE99DD99B}" type="parTrans" cxnId="{1227ACFD-8787-49CB-B34C-D271AF7BF67C}">
      <dgm:prSet/>
      <dgm:spPr/>
      <dgm:t>
        <a:bodyPr/>
        <a:lstStyle/>
        <a:p>
          <a:endParaRPr lang="en-GB"/>
        </a:p>
      </dgm:t>
    </dgm:pt>
    <dgm:pt modelId="{2BD30101-3EEF-459B-814A-6CFE8F55F774}" type="sibTrans" cxnId="{1227ACFD-8787-49CB-B34C-D271AF7BF67C}">
      <dgm:prSet/>
      <dgm:spPr/>
      <dgm:t>
        <a:bodyPr/>
        <a:lstStyle/>
        <a:p>
          <a:endParaRPr lang="en-GB"/>
        </a:p>
      </dgm:t>
    </dgm:pt>
    <dgm:pt modelId="{ED309D10-2210-4B7F-B26F-F43FD56EF0F2}">
      <dgm:prSet phldrT="[Text]"/>
      <dgm:spPr/>
      <dgm:t>
        <a:bodyPr/>
        <a:lstStyle/>
        <a:p>
          <a:r>
            <a:rPr lang="en-GB" dirty="0"/>
            <a:t>General guidance is 6-8 cups per day.</a:t>
          </a:r>
        </a:p>
      </dgm:t>
    </dgm:pt>
    <dgm:pt modelId="{25616667-0C92-44B7-8BC1-5B3D58547692}" type="parTrans" cxnId="{36B34A7E-D225-40E3-89CE-16D1702E29CD}">
      <dgm:prSet/>
      <dgm:spPr/>
      <dgm:t>
        <a:bodyPr/>
        <a:lstStyle/>
        <a:p>
          <a:endParaRPr lang="en-GB"/>
        </a:p>
      </dgm:t>
    </dgm:pt>
    <dgm:pt modelId="{524CFA99-379D-49E2-8204-17BF993AD48C}" type="sibTrans" cxnId="{36B34A7E-D225-40E3-89CE-16D1702E29CD}">
      <dgm:prSet/>
      <dgm:spPr/>
      <dgm:t>
        <a:bodyPr/>
        <a:lstStyle/>
        <a:p>
          <a:endParaRPr lang="en-GB"/>
        </a:p>
      </dgm:t>
    </dgm:pt>
    <dgm:pt modelId="{8905E8A5-512D-45A3-AD6A-20CB67281E8A}">
      <dgm:prSet/>
      <dgm:spPr/>
      <dgm:t>
        <a:bodyPr/>
        <a:lstStyle/>
        <a:p>
          <a:r>
            <a:rPr lang="en-GB" dirty="0"/>
            <a:t>Water, tea, coffee, fruit juice, milk, soup all count.</a:t>
          </a:r>
        </a:p>
      </dgm:t>
    </dgm:pt>
    <dgm:pt modelId="{A64F7CDD-4E2C-4766-9F09-0BE847883882}" type="parTrans" cxnId="{B678815E-8357-4457-9E2C-472EECB56FA0}">
      <dgm:prSet/>
      <dgm:spPr/>
      <dgm:t>
        <a:bodyPr/>
        <a:lstStyle/>
        <a:p>
          <a:endParaRPr lang="en-GB"/>
        </a:p>
      </dgm:t>
    </dgm:pt>
    <dgm:pt modelId="{8142780F-8BC1-4183-AD78-630283F9DA69}" type="sibTrans" cxnId="{B678815E-8357-4457-9E2C-472EECB56FA0}">
      <dgm:prSet/>
      <dgm:spPr/>
      <dgm:t>
        <a:bodyPr/>
        <a:lstStyle/>
        <a:p>
          <a:endParaRPr lang="en-GB"/>
        </a:p>
      </dgm:t>
    </dgm:pt>
    <dgm:pt modelId="{2211ABE0-1973-452C-836E-77748EAEE55F}" type="pres">
      <dgm:prSet presAssocID="{D3BEA930-C618-454E-A69A-81E65E7F5A70}" presName="linear" presStyleCnt="0">
        <dgm:presLayoutVars>
          <dgm:animLvl val="lvl"/>
          <dgm:resizeHandles val="exact"/>
        </dgm:presLayoutVars>
      </dgm:prSet>
      <dgm:spPr/>
    </dgm:pt>
    <dgm:pt modelId="{2D3225B2-10E1-45EA-91FC-8799E3031D72}" type="pres">
      <dgm:prSet presAssocID="{270A698A-FF9E-41BB-81D3-F16114DA72F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A69D82A-DA17-4D0C-9181-7439AFD677FA}" type="pres">
      <dgm:prSet presAssocID="{270A698A-FF9E-41BB-81D3-F16114DA72F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F87C300-75E5-4B72-9AA2-CC033D71DEA4}" srcId="{D3BEA930-C618-454E-A69A-81E65E7F5A70}" destId="{270A698A-FF9E-41BB-81D3-F16114DA72F6}" srcOrd="0" destOrd="0" parTransId="{02A35178-38FC-4641-A4B3-B3D456A87332}" sibTransId="{2DA3FD46-3DC7-498B-B139-361E419BF1F2}"/>
    <dgm:cxn modelId="{9C36BD03-8132-40BE-B774-27762C28C1C1}" type="presOf" srcId="{270A698A-FF9E-41BB-81D3-F16114DA72F6}" destId="{2D3225B2-10E1-45EA-91FC-8799E3031D72}" srcOrd="0" destOrd="0" presId="urn:microsoft.com/office/officeart/2005/8/layout/vList2"/>
    <dgm:cxn modelId="{475D8F0E-5DAA-4F6B-B298-66DACF0345F5}" type="presOf" srcId="{8905E8A5-512D-45A3-AD6A-20CB67281E8A}" destId="{BA69D82A-DA17-4D0C-9181-7439AFD677FA}" srcOrd="0" destOrd="3" presId="urn:microsoft.com/office/officeart/2005/8/layout/vList2"/>
    <dgm:cxn modelId="{6A229712-1C81-4945-A8F8-5C636B78755B}" type="presOf" srcId="{ACBDEF86-952E-4C36-9624-6FF6162B9A69}" destId="{BA69D82A-DA17-4D0C-9181-7439AFD677FA}" srcOrd="0" destOrd="2" presId="urn:microsoft.com/office/officeart/2005/8/layout/vList2"/>
    <dgm:cxn modelId="{C58EB523-4B46-4C55-9C36-075272F1BA9D}" srcId="{270A698A-FF9E-41BB-81D3-F16114DA72F6}" destId="{4779D51A-17E9-40F2-AF85-D3EB4F8EEADA}" srcOrd="0" destOrd="0" parTransId="{43A1F233-DB1B-4BA0-89EE-11712A148871}" sibTransId="{2D03A099-DFBB-463B-B0A2-5CB4E8C6ACA1}"/>
    <dgm:cxn modelId="{B678815E-8357-4457-9E2C-472EECB56FA0}" srcId="{270A698A-FF9E-41BB-81D3-F16114DA72F6}" destId="{8905E8A5-512D-45A3-AD6A-20CB67281E8A}" srcOrd="3" destOrd="0" parTransId="{A64F7CDD-4E2C-4766-9F09-0BE847883882}" sibTransId="{8142780F-8BC1-4183-AD78-630283F9DA69}"/>
    <dgm:cxn modelId="{58C52073-505A-4C80-B131-42AA69B87BC2}" type="presOf" srcId="{D3BEA930-C618-454E-A69A-81E65E7F5A70}" destId="{2211ABE0-1973-452C-836E-77748EAEE55F}" srcOrd="0" destOrd="0" presId="urn:microsoft.com/office/officeart/2005/8/layout/vList2"/>
    <dgm:cxn modelId="{36B34A7E-D225-40E3-89CE-16D1702E29CD}" srcId="{270A698A-FF9E-41BB-81D3-F16114DA72F6}" destId="{ED309D10-2210-4B7F-B26F-F43FD56EF0F2}" srcOrd="1" destOrd="0" parTransId="{25616667-0C92-44B7-8BC1-5B3D58547692}" sibTransId="{524CFA99-379D-49E2-8204-17BF993AD48C}"/>
    <dgm:cxn modelId="{1C710CEE-EF72-4777-AFE4-FB6ED551CD7B}" type="presOf" srcId="{4779D51A-17E9-40F2-AF85-D3EB4F8EEADA}" destId="{BA69D82A-DA17-4D0C-9181-7439AFD677FA}" srcOrd="0" destOrd="0" presId="urn:microsoft.com/office/officeart/2005/8/layout/vList2"/>
    <dgm:cxn modelId="{1227ACFD-8787-49CB-B34C-D271AF7BF67C}" srcId="{270A698A-FF9E-41BB-81D3-F16114DA72F6}" destId="{ACBDEF86-952E-4C36-9624-6FF6162B9A69}" srcOrd="2" destOrd="0" parTransId="{9408E7FC-3C29-4B62-A383-FF2CE99DD99B}" sibTransId="{2BD30101-3EEF-459B-814A-6CFE8F55F774}"/>
    <dgm:cxn modelId="{892C2DFF-70DC-4ABE-86EF-1B1D338D3057}" type="presOf" srcId="{ED309D10-2210-4B7F-B26F-F43FD56EF0F2}" destId="{BA69D82A-DA17-4D0C-9181-7439AFD677FA}" srcOrd="0" destOrd="1" presId="urn:microsoft.com/office/officeart/2005/8/layout/vList2"/>
    <dgm:cxn modelId="{26788B7D-E21C-4312-8044-2351F9313A90}" type="presParOf" srcId="{2211ABE0-1973-452C-836E-77748EAEE55F}" destId="{2D3225B2-10E1-45EA-91FC-8799E3031D72}" srcOrd="0" destOrd="0" presId="urn:microsoft.com/office/officeart/2005/8/layout/vList2"/>
    <dgm:cxn modelId="{B684DCC5-1F80-4DD9-89D2-A4E08560AE52}" type="presParOf" srcId="{2211ABE0-1973-452C-836E-77748EAEE55F}" destId="{BA69D82A-DA17-4D0C-9181-7439AFD677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BEA930-C618-454E-A69A-81E65E7F5A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AF2612C-0006-4D11-AEA5-6F08F9933830}">
      <dgm:prSet phldrT="[Text]"/>
      <dgm:spPr/>
      <dgm:t>
        <a:bodyPr/>
        <a:lstStyle/>
        <a:p>
          <a:r>
            <a:rPr lang="en-GB" dirty="0"/>
            <a:t>Iron</a:t>
          </a:r>
        </a:p>
      </dgm:t>
    </dgm:pt>
    <dgm:pt modelId="{EFF5DF98-2C14-4A7A-BE36-E33118B58179}" type="parTrans" cxnId="{5D0194A7-F5D5-4045-9A0E-779BE513EB0D}">
      <dgm:prSet/>
      <dgm:spPr/>
      <dgm:t>
        <a:bodyPr/>
        <a:lstStyle/>
        <a:p>
          <a:endParaRPr lang="en-GB"/>
        </a:p>
      </dgm:t>
    </dgm:pt>
    <dgm:pt modelId="{4D684947-EDA0-4786-AC97-CF453C61DBA9}" type="sibTrans" cxnId="{5D0194A7-F5D5-4045-9A0E-779BE513EB0D}">
      <dgm:prSet/>
      <dgm:spPr/>
      <dgm:t>
        <a:bodyPr/>
        <a:lstStyle/>
        <a:p>
          <a:endParaRPr lang="en-GB"/>
        </a:p>
      </dgm:t>
    </dgm:pt>
    <dgm:pt modelId="{B8D132B0-B561-4911-8BEC-BD42CD0BD5D1}">
      <dgm:prSet phldrT="[Text]"/>
      <dgm:spPr/>
      <dgm:t>
        <a:bodyPr/>
        <a:lstStyle/>
        <a:p>
          <a:r>
            <a:rPr lang="en-GB" dirty="0"/>
            <a:t>Involved in collagen formation and transport of oxygen and nutrients to tissues.</a:t>
          </a:r>
        </a:p>
      </dgm:t>
    </dgm:pt>
    <dgm:pt modelId="{825A9A07-9A40-4351-8F2B-3BDD40E7560F}" type="parTrans" cxnId="{2B45BF2D-AC7D-4C26-8B54-4B13090F60A8}">
      <dgm:prSet/>
      <dgm:spPr/>
      <dgm:t>
        <a:bodyPr/>
        <a:lstStyle/>
        <a:p>
          <a:endParaRPr lang="en-GB"/>
        </a:p>
      </dgm:t>
    </dgm:pt>
    <dgm:pt modelId="{276C51F8-AED3-4C5A-AAA5-DBED6B1D2B74}" type="sibTrans" cxnId="{2B45BF2D-AC7D-4C26-8B54-4B13090F60A8}">
      <dgm:prSet/>
      <dgm:spPr/>
      <dgm:t>
        <a:bodyPr/>
        <a:lstStyle/>
        <a:p>
          <a:endParaRPr lang="en-GB"/>
        </a:p>
      </dgm:t>
    </dgm:pt>
    <dgm:pt modelId="{28203DB4-D614-4413-91D5-9311E75C8F12}">
      <dgm:prSet/>
      <dgm:spPr/>
      <dgm:t>
        <a:bodyPr/>
        <a:lstStyle/>
        <a:p>
          <a:r>
            <a:rPr lang="en-GB" dirty="0"/>
            <a:t>Vitamin C</a:t>
          </a:r>
        </a:p>
      </dgm:t>
    </dgm:pt>
    <dgm:pt modelId="{FA40395A-49D6-4D18-BF41-D341C1F4C874}" type="parTrans" cxnId="{5F2FAC8F-F4C2-4636-92AD-0A91BF7600D9}">
      <dgm:prSet/>
      <dgm:spPr/>
      <dgm:t>
        <a:bodyPr/>
        <a:lstStyle/>
        <a:p>
          <a:endParaRPr lang="en-GB"/>
        </a:p>
      </dgm:t>
    </dgm:pt>
    <dgm:pt modelId="{5562D97F-2965-4246-836F-EF598F8290AE}" type="sibTrans" cxnId="{5F2FAC8F-F4C2-4636-92AD-0A91BF7600D9}">
      <dgm:prSet/>
      <dgm:spPr/>
      <dgm:t>
        <a:bodyPr/>
        <a:lstStyle/>
        <a:p>
          <a:endParaRPr lang="en-GB"/>
        </a:p>
      </dgm:t>
    </dgm:pt>
    <dgm:pt modelId="{58334B3D-2B28-4367-B363-4A2107CEBE77}">
      <dgm:prSet/>
      <dgm:spPr/>
      <dgm:t>
        <a:bodyPr/>
        <a:lstStyle/>
        <a:p>
          <a:r>
            <a:rPr lang="en-GB" dirty="0"/>
            <a:t>Involved in collagen synthesis.</a:t>
          </a:r>
        </a:p>
      </dgm:t>
    </dgm:pt>
    <dgm:pt modelId="{91EDE705-F864-4007-B933-A24B1C2F01BB}" type="parTrans" cxnId="{733183C0-E2FD-4D05-A69A-E0D1D06DCAF5}">
      <dgm:prSet/>
      <dgm:spPr/>
      <dgm:t>
        <a:bodyPr/>
        <a:lstStyle/>
        <a:p>
          <a:endParaRPr lang="en-GB"/>
        </a:p>
      </dgm:t>
    </dgm:pt>
    <dgm:pt modelId="{5F357F10-D575-4039-8B9B-C516E7CBF599}" type="sibTrans" cxnId="{733183C0-E2FD-4D05-A69A-E0D1D06DCAF5}">
      <dgm:prSet/>
      <dgm:spPr/>
      <dgm:t>
        <a:bodyPr/>
        <a:lstStyle/>
        <a:p>
          <a:endParaRPr lang="en-GB"/>
        </a:p>
      </dgm:t>
    </dgm:pt>
    <dgm:pt modelId="{D9D9576E-4D05-453A-A31D-DB7538CB711B}">
      <dgm:prSet phldrT="[Text]"/>
      <dgm:spPr/>
      <dgm:t>
        <a:bodyPr/>
        <a:lstStyle/>
        <a:p>
          <a:r>
            <a:rPr lang="en-GB" dirty="0"/>
            <a:t>Dietary sources include red meat, fish, poultry, pulses, legumes, dark green vegetables, nuts and seeds.</a:t>
          </a:r>
        </a:p>
      </dgm:t>
    </dgm:pt>
    <dgm:pt modelId="{06BCA008-8686-4986-8838-8AEB28B8EED5}" type="parTrans" cxnId="{9435880B-23B7-4D6B-B46D-3C75D04BDEF6}">
      <dgm:prSet/>
      <dgm:spPr/>
      <dgm:t>
        <a:bodyPr/>
        <a:lstStyle/>
        <a:p>
          <a:endParaRPr lang="en-GB"/>
        </a:p>
      </dgm:t>
    </dgm:pt>
    <dgm:pt modelId="{F7FAB6AA-9E02-4B88-8E8B-CDBA7A3F7F0E}" type="sibTrans" cxnId="{9435880B-23B7-4D6B-B46D-3C75D04BDEF6}">
      <dgm:prSet/>
      <dgm:spPr/>
      <dgm:t>
        <a:bodyPr/>
        <a:lstStyle/>
        <a:p>
          <a:endParaRPr lang="en-GB"/>
        </a:p>
      </dgm:t>
    </dgm:pt>
    <dgm:pt modelId="{FA2DDA1A-10D6-4C3E-819A-0765FD98689C}">
      <dgm:prSet/>
      <dgm:spPr/>
      <dgm:t>
        <a:bodyPr/>
        <a:lstStyle/>
        <a:p>
          <a:r>
            <a:rPr lang="en-GB" dirty="0"/>
            <a:t>Dietary sources include citrus fruits, peppers, potatoes, green vegetables, strawberries and blackcurrants.</a:t>
          </a:r>
        </a:p>
      </dgm:t>
    </dgm:pt>
    <dgm:pt modelId="{C0C67FC3-629C-48AF-AAD0-EF285F3232CD}" type="parTrans" cxnId="{FCD16535-5D6F-42FA-AAA0-03DB147B7348}">
      <dgm:prSet/>
      <dgm:spPr/>
      <dgm:t>
        <a:bodyPr/>
        <a:lstStyle/>
        <a:p>
          <a:endParaRPr lang="en-GB"/>
        </a:p>
      </dgm:t>
    </dgm:pt>
    <dgm:pt modelId="{712C5D4C-3E53-4D61-BC8F-FA97373B42F9}" type="sibTrans" cxnId="{FCD16535-5D6F-42FA-AAA0-03DB147B7348}">
      <dgm:prSet/>
      <dgm:spPr/>
      <dgm:t>
        <a:bodyPr/>
        <a:lstStyle/>
        <a:p>
          <a:endParaRPr lang="en-GB"/>
        </a:p>
      </dgm:t>
    </dgm:pt>
    <dgm:pt modelId="{2CC6C23E-EEF2-42B8-A9F6-67E95F6613FA}">
      <dgm:prSet/>
      <dgm:spPr/>
      <dgm:t>
        <a:bodyPr/>
        <a:lstStyle/>
        <a:p>
          <a:r>
            <a:rPr lang="en-GB" dirty="0"/>
            <a:t>Zinc</a:t>
          </a:r>
        </a:p>
      </dgm:t>
    </dgm:pt>
    <dgm:pt modelId="{86399C2B-8120-49CF-BBC0-8ECE3ED3D4AC}" type="parTrans" cxnId="{6BA1C9F0-EC5F-4B7B-BD6E-C668DE87672C}">
      <dgm:prSet/>
      <dgm:spPr/>
      <dgm:t>
        <a:bodyPr/>
        <a:lstStyle/>
        <a:p>
          <a:endParaRPr lang="en-GB"/>
        </a:p>
      </dgm:t>
    </dgm:pt>
    <dgm:pt modelId="{2FF93A17-BA47-43BB-9A44-FF05B28C7DE7}" type="sibTrans" cxnId="{6BA1C9F0-EC5F-4B7B-BD6E-C668DE87672C}">
      <dgm:prSet/>
      <dgm:spPr/>
      <dgm:t>
        <a:bodyPr/>
        <a:lstStyle/>
        <a:p>
          <a:endParaRPr lang="en-GB"/>
        </a:p>
      </dgm:t>
    </dgm:pt>
    <dgm:pt modelId="{A44B297E-AADC-443A-B841-3DC1EFAB1B7F}">
      <dgm:prSet/>
      <dgm:spPr/>
      <dgm:t>
        <a:bodyPr/>
        <a:lstStyle/>
        <a:p>
          <a:r>
            <a:rPr lang="en-GB" dirty="0"/>
            <a:t>Involved in cell proliferation and metabolism of carbohydrates, fat and protein.</a:t>
          </a:r>
        </a:p>
      </dgm:t>
    </dgm:pt>
    <dgm:pt modelId="{C4ECAC6C-CC0B-49A4-9DDD-F23DB67B108F}" type="parTrans" cxnId="{431362FF-CAF4-4EC4-A9A6-22C7B008490A}">
      <dgm:prSet/>
      <dgm:spPr/>
      <dgm:t>
        <a:bodyPr/>
        <a:lstStyle/>
        <a:p>
          <a:endParaRPr lang="en-GB"/>
        </a:p>
      </dgm:t>
    </dgm:pt>
    <dgm:pt modelId="{53B77894-1036-4A1D-828E-BC751893D1FF}" type="sibTrans" cxnId="{431362FF-CAF4-4EC4-A9A6-22C7B008490A}">
      <dgm:prSet/>
      <dgm:spPr/>
      <dgm:t>
        <a:bodyPr/>
        <a:lstStyle/>
        <a:p>
          <a:endParaRPr lang="en-GB"/>
        </a:p>
      </dgm:t>
    </dgm:pt>
    <dgm:pt modelId="{E508F670-1745-4664-9A5B-12D081117978}">
      <dgm:prSet/>
      <dgm:spPr/>
      <dgm:t>
        <a:bodyPr/>
        <a:lstStyle/>
        <a:p>
          <a:r>
            <a:rPr lang="en-GB" dirty="0"/>
            <a:t>Dietary sources include meat, shellfish, dairy products, bread and cereals.</a:t>
          </a:r>
        </a:p>
      </dgm:t>
    </dgm:pt>
    <dgm:pt modelId="{FF67AD47-D92B-45EA-B5AB-214176AE7BFC}" type="parTrans" cxnId="{E20FF818-E433-452F-B3F9-0945CB795F03}">
      <dgm:prSet/>
      <dgm:spPr/>
      <dgm:t>
        <a:bodyPr/>
        <a:lstStyle/>
        <a:p>
          <a:endParaRPr lang="en-GB"/>
        </a:p>
      </dgm:t>
    </dgm:pt>
    <dgm:pt modelId="{B78BCD73-E5FB-4E26-8C16-1059FFDA3006}" type="sibTrans" cxnId="{E20FF818-E433-452F-B3F9-0945CB795F03}">
      <dgm:prSet/>
      <dgm:spPr/>
      <dgm:t>
        <a:bodyPr/>
        <a:lstStyle/>
        <a:p>
          <a:endParaRPr lang="en-GB"/>
        </a:p>
      </dgm:t>
    </dgm:pt>
    <dgm:pt modelId="{2211ABE0-1973-452C-836E-77748EAEE55F}" type="pres">
      <dgm:prSet presAssocID="{D3BEA930-C618-454E-A69A-81E65E7F5A70}" presName="linear" presStyleCnt="0">
        <dgm:presLayoutVars>
          <dgm:animLvl val="lvl"/>
          <dgm:resizeHandles val="exact"/>
        </dgm:presLayoutVars>
      </dgm:prSet>
      <dgm:spPr/>
    </dgm:pt>
    <dgm:pt modelId="{6916E6DB-54E2-4C28-9C9D-F36DC5CF24C8}" type="pres">
      <dgm:prSet presAssocID="{2CC6C23E-EEF2-42B8-A9F6-67E95F6613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882EDD9-96E9-4A4B-9EA4-17A5D4ED0B6D}" type="pres">
      <dgm:prSet presAssocID="{2CC6C23E-EEF2-42B8-A9F6-67E95F6613FA}" presName="childText" presStyleLbl="revTx" presStyleIdx="0" presStyleCnt="3">
        <dgm:presLayoutVars>
          <dgm:bulletEnabled val="1"/>
        </dgm:presLayoutVars>
      </dgm:prSet>
      <dgm:spPr/>
    </dgm:pt>
    <dgm:pt modelId="{E1E71063-4ED3-4B6B-B784-E33B6730B90C}" type="pres">
      <dgm:prSet presAssocID="{2AF2612C-0006-4D11-AEA5-6F08F99338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D28F31D-1573-4E00-9443-56B6FCC065E5}" type="pres">
      <dgm:prSet presAssocID="{2AF2612C-0006-4D11-AEA5-6F08F9933830}" presName="childText" presStyleLbl="revTx" presStyleIdx="1" presStyleCnt="3">
        <dgm:presLayoutVars>
          <dgm:bulletEnabled val="1"/>
        </dgm:presLayoutVars>
      </dgm:prSet>
      <dgm:spPr/>
    </dgm:pt>
    <dgm:pt modelId="{42614BD6-1236-4C02-85D8-9882CB5BBA84}" type="pres">
      <dgm:prSet presAssocID="{28203DB4-D614-4413-91D5-9311E75C8F1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9CD9EFE-D422-4400-AE61-31ECD456E241}" type="pres">
      <dgm:prSet presAssocID="{28203DB4-D614-4413-91D5-9311E75C8F1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0187D05-1E5E-446C-BDAE-90D25D004640}" type="presOf" srcId="{28203DB4-D614-4413-91D5-9311E75C8F12}" destId="{42614BD6-1236-4C02-85D8-9882CB5BBA84}" srcOrd="0" destOrd="0" presId="urn:microsoft.com/office/officeart/2005/8/layout/vList2"/>
    <dgm:cxn modelId="{B4659B05-9962-4A7A-9563-5A12C2DEAA71}" type="presOf" srcId="{B8D132B0-B561-4911-8BEC-BD42CD0BD5D1}" destId="{0D28F31D-1573-4E00-9443-56B6FCC065E5}" srcOrd="0" destOrd="0" presId="urn:microsoft.com/office/officeart/2005/8/layout/vList2"/>
    <dgm:cxn modelId="{9435880B-23B7-4D6B-B46D-3C75D04BDEF6}" srcId="{2AF2612C-0006-4D11-AEA5-6F08F9933830}" destId="{D9D9576E-4D05-453A-A31D-DB7538CB711B}" srcOrd="1" destOrd="0" parTransId="{06BCA008-8686-4986-8838-8AEB28B8EED5}" sibTransId="{F7FAB6AA-9E02-4B88-8E8B-CDBA7A3F7F0E}"/>
    <dgm:cxn modelId="{E20FF818-E433-452F-B3F9-0945CB795F03}" srcId="{2CC6C23E-EEF2-42B8-A9F6-67E95F6613FA}" destId="{E508F670-1745-4664-9A5B-12D081117978}" srcOrd="1" destOrd="0" parTransId="{FF67AD47-D92B-45EA-B5AB-214176AE7BFC}" sibTransId="{B78BCD73-E5FB-4E26-8C16-1059FFDA3006}"/>
    <dgm:cxn modelId="{D842A129-2832-4890-BF66-57418F589A4A}" type="presOf" srcId="{FA2DDA1A-10D6-4C3E-819A-0765FD98689C}" destId="{49CD9EFE-D422-4400-AE61-31ECD456E241}" srcOrd="0" destOrd="1" presId="urn:microsoft.com/office/officeart/2005/8/layout/vList2"/>
    <dgm:cxn modelId="{2B45BF2D-AC7D-4C26-8B54-4B13090F60A8}" srcId="{2AF2612C-0006-4D11-AEA5-6F08F9933830}" destId="{B8D132B0-B561-4911-8BEC-BD42CD0BD5D1}" srcOrd="0" destOrd="0" parTransId="{825A9A07-9A40-4351-8F2B-3BDD40E7560F}" sibTransId="{276C51F8-AED3-4C5A-AAA5-DBED6B1D2B74}"/>
    <dgm:cxn modelId="{FCD16535-5D6F-42FA-AAA0-03DB147B7348}" srcId="{28203DB4-D614-4413-91D5-9311E75C8F12}" destId="{FA2DDA1A-10D6-4C3E-819A-0765FD98689C}" srcOrd="1" destOrd="0" parTransId="{C0C67FC3-629C-48AF-AAD0-EF285F3232CD}" sibTransId="{712C5D4C-3E53-4D61-BC8F-FA97373B42F9}"/>
    <dgm:cxn modelId="{58C52073-505A-4C80-B131-42AA69B87BC2}" type="presOf" srcId="{D3BEA930-C618-454E-A69A-81E65E7F5A70}" destId="{2211ABE0-1973-452C-836E-77748EAEE55F}" srcOrd="0" destOrd="0" presId="urn:microsoft.com/office/officeart/2005/8/layout/vList2"/>
    <dgm:cxn modelId="{1B5CF05A-FCE7-4D75-A63F-89538728B847}" type="presOf" srcId="{D9D9576E-4D05-453A-A31D-DB7538CB711B}" destId="{0D28F31D-1573-4E00-9443-56B6FCC065E5}" srcOrd="0" destOrd="1" presId="urn:microsoft.com/office/officeart/2005/8/layout/vList2"/>
    <dgm:cxn modelId="{3AD0E67B-A91C-46FB-853E-BF8AAE35D725}" type="presOf" srcId="{E508F670-1745-4664-9A5B-12D081117978}" destId="{6882EDD9-96E9-4A4B-9EA4-17A5D4ED0B6D}" srcOrd="0" destOrd="1" presId="urn:microsoft.com/office/officeart/2005/8/layout/vList2"/>
    <dgm:cxn modelId="{5F2FAC8F-F4C2-4636-92AD-0A91BF7600D9}" srcId="{D3BEA930-C618-454E-A69A-81E65E7F5A70}" destId="{28203DB4-D614-4413-91D5-9311E75C8F12}" srcOrd="2" destOrd="0" parTransId="{FA40395A-49D6-4D18-BF41-D341C1F4C874}" sibTransId="{5562D97F-2965-4246-836F-EF598F8290AE}"/>
    <dgm:cxn modelId="{EB13B097-87E5-410D-B7AF-F8436E1BD783}" type="presOf" srcId="{A44B297E-AADC-443A-B841-3DC1EFAB1B7F}" destId="{6882EDD9-96E9-4A4B-9EA4-17A5D4ED0B6D}" srcOrd="0" destOrd="0" presId="urn:microsoft.com/office/officeart/2005/8/layout/vList2"/>
    <dgm:cxn modelId="{5D0194A7-F5D5-4045-9A0E-779BE513EB0D}" srcId="{D3BEA930-C618-454E-A69A-81E65E7F5A70}" destId="{2AF2612C-0006-4D11-AEA5-6F08F9933830}" srcOrd="1" destOrd="0" parTransId="{EFF5DF98-2C14-4A7A-BE36-E33118B58179}" sibTransId="{4D684947-EDA0-4786-AC97-CF453C61DBA9}"/>
    <dgm:cxn modelId="{733183C0-E2FD-4D05-A69A-E0D1D06DCAF5}" srcId="{28203DB4-D614-4413-91D5-9311E75C8F12}" destId="{58334B3D-2B28-4367-B363-4A2107CEBE77}" srcOrd="0" destOrd="0" parTransId="{91EDE705-F864-4007-B933-A24B1C2F01BB}" sibTransId="{5F357F10-D575-4039-8B9B-C516E7CBF599}"/>
    <dgm:cxn modelId="{C1F925D9-D618-4308-9357-1955440AB2D4}" type="presOf" srcId="{2AF2612C-0006-4D11-AEA5-6F08F9933830}" destId="{E1E71063-4ED3-4B6B-B784-E33B6730B90C}" srcOrd="0" destOrd="0" presId="urn:microsoft.com/office/officeart/2005/8/layout/vList2"/>
    <dgm:cxn modelId="{4425D4E0-D826-4029-B0B3-F4E048C50E5D}" type="presOf" srcId="{2CC6C23E-EEF2-42B8-A9F6-67E95F6613FA}" destId="{6916E6DB-54E2-4C28-9C9D-F36DC5CF24C8}" srcOrd="0" destOrd="0" presId="urn:microsoft.com/office/officeart/2005/8/layout/vList2"/>
    <dgm:cxn modelId="{6BA1C9F0-EC5F-4B7B-BD6E-C668DE87672C}" srcId="{D3BEA930-C618-454E-A69A-81E65E7F5A70}" destId="{2CC6C23E-EEF2-42B8-A9F6-67E95F6613FA}" srcOrd="0" destOrd="0" parTransId="{86399C2B-8120-49CF-BBC0-8ECE3ED3D4AC}" sibTransId="{2FF93A17-BA47-43BB-9A44-FF05B28C7DE7}"/>
    <dgm:cxn modelId="{2831D9F6-0B10-4797-A7D6-F1A0E327FE4F}" type="presOf" srcId="{58334B3D-2B28-4367-B363-4A2107CEBE77}" destId="{49CD9EFE-D422-4400-AE61-31ECD456E241}" srcOrd="0" destOrd="0" presId="urn:microsoft.com/office/officeart/2005/8/layout/vList2"/>
    <dgm:cxn modelId="{431362FF-CAF4-4EC4-A9A6-22C7B008490A}" srcId="{2CC6C23E-EEF2-42B8-A9F6-67E95F6613FA}" destId="{A44B297E-AADC-443A-B841-3DC1EFAB1B7F}" srcOrd="0" destOrd="0" parTransId="{C4ECAC6C-CC0B-49A4-9DDD-F23DB67B108F}" sibTransId="{53B77894-1036-4A1D-828E-BC751893D1FF}"/>
    <dgm:cxn modelId="{AA596B0D-1257-4653-AA3D-E0CF5B838522}" type="presParOf" srcId="{2211ABE0-1973-452C-836E-77748EAEE55F}" destId="{6916E6DB-54E2-4C28-9C9D-F36DC5CF24C8}" srcOrd="0" destOrd="0" presId="urn:microsoft.com/office/officeart/2005/8/layout/vList2"/>
    <dgm:cxn modelId="{F398D18C-D259-44A4-9EC6-60F58A479714}" type="presParOf" srcId="{2211ABE0-1973-452C-836E-77748EAEE55F}" destId="{6882EDD9-96E9-4A4B-9EA4-17A5D4ED0B6D}" srcOrd="1" destOrd="0" presId="urn:microsoft.com/office/officeart/2005/8/layout/vList2"/>
    <dgm:cxn modelId="{BDDCE992-50D3-4CC0-83D9-E22B64AC0BD4}" type="presParOf" srcId="{2211ABE0-1973-452C-836E-77748EAEE55F}" destId="{E1E71063-4ED3-4B6B-B784-E33B6730B90C}" srcOrd="2" destOrd="0" presId="urn:microsoft.com/office/officeart/2005/8/layout/vList2"/>
    <dgm:cxn modelId="{6305AAE2-BCED-4E68-9AE4-EE424C273F9E}" type="presParOf" srcId="{2211ABE0-1973-452C-836E-77748EAEE55F}" destId="{0D28F31D-1573-4E00-9443-56B6FCC065E5}" srcOrd="3" destOrd="0" presId="urn:microsoft.com/office/officeart/2005/8/layout/vList2"/>
    <dgm:cxn modelId="{082AECEC-A04D-499B-88B5-4360465A260C}" type="presParOf" srcId="{2211ABE0-1973-452C-836E-77748EAEE55F}" destId="{42614BD6-1236-4C02-85D8-9882CB5BBA84}" srcOrd="4" destOrd="0" presId="urn:microsoft.com/office/officeart/2005/8/layout/vList2"/>
    <dgm:cxn modelId="{20DAB3DE-67D1-4BE3-957A-160B6AEDCFB1}" type="presParOf" srcId="{2211ABE0-1973-452C-836E-77748EAEE55F}" destId="{49CD9EFE-D422-4400-AE61-31ECD456E24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DC0974-A159-48C9-8572-2A9C614D9B2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41D894D-123B-4186-9901-FC67D70E1285}">
      <dgm:prSet phldrT="[Text]"/>
      <dgm:spPr/>
      <dgm:t>
        <a:bodyPr/>
        <a:lstStyle/>
        <a:p>
          <a:r>
            <a:rPr lang="en-GB" dirty="0"/>
            <a:t>Try to have one pint of whole milk per day </a:t>
          </a:r>
        </a:p>
      </dgm:t>
    </dgm:pt>
    <dgm:pt modelId="{C64408EB-9CF6-41FE-8D45-D9C946F042B2}" type="parTrans" cxnId="{991902D1-5F68-4826-9554-ADD2EF59DD25}">
      <dgm:prSet/>
      <dgm:spPr/>
      <dgm:t>
        <a:bodyPr/>
        <a:lstStyle/>
        <a:p>
          <a:endParaRPr lang="en-GB"/>
        </a:p>
      </dgm:t>
    </dgm:pt>
    <dgm:pt modelId="{83CB80A0-3C87-449E-9620-DFBCB7395AB9}" type="sibTrans" cxnId="{991902D1-5F68-4826-9554-ADD2EF59DD25}">
      <dgm:prSet/>
      <dgm:spPr/>
      <dgm:t>
        <a:bodyPr/>
        <a:lstStyle/>
        <a:p>
          <a:endParaRPr lang="en-GB"/>
        </a:p>
      </dgm:t>
    </dgm:pt>
    <dgm:pt modelId="{A4BAFB3A-BBBC-43E7-9892-71CDB833367C}">
      <dgm:prSet phldrT="[Text]"/>
      <dgm:spPr/>
      <dgm:t>
        <a:bodyPr/>
        <a:lstStyle/>
        <a:p>
          <a:r>
            <a:rPr lang="en-GB" dirty="0"/>
            <a:t>Incorporate this into cereal, cooking, nourishing drinks (e.g. homemade milkshake, malted milk, hot chocolate)</a:t>
          </a:r>
        </a:p>
      </dgm:t>
    </dgm:pt>
    <dgm:pt modelId="{6035ED26-F58D-4B9F-A52D-73A49242B447}" type="parTrans" cxnId="{EB2D30B7-6C02-42B8-B07C-1F96F2898A61}">
      <dgm:prSet/>
      <dgm:spPr/>
      <dgm:t>
        <a:bodyPr/>
        <a:lstStyle/>
        <a:p>
          <a:endParaRPr lang="en-GB"/>
        </a:p>
      </dgm:t>
    </dgm:pt>
    <dgm:pt modelId="{B3806765-A6A1-4451-8084-7E0DEFFBDF05}" type="sibTrans" cxnId="{EB2D30B7-6C02-42B8-B07C-1F96F2898A61}">
      <dgm:prSet/>
      <dgm:spPr/>
      <dgm:t>
        <a:bodyPr/>
        <a:lstStyle/>
        <a:p>
          <a:endParaRPr lang="en-GB"/>
        </a:p>
      </dgm:t>
    </dgm:pt>
    <dgm:pt modelId="{5312B6F9-80C9-4D20-A185-378BA6C3FAEF}">
      <dgm:prSet phldrT="[Text]"/>
      <dgm:spPr/>
      <dgm:t>
        <a:bodyPr/>
        <a:lstStyle/>
        <a:p>
          <a:r>
            <a:rPr lang="en-GB" dirty="0"/>
            <a:t>Fortify whole milk using skimmed/whole milk powder</a:t>
          </a:r>
        </a:p>
      </dgm:t>
    </dgm:pt>
    <dgm:pt modelId="{72E80F65-81E6-48A8-AA4A-80787A822FD4}" type="parTrans" cxnId="{D4A05894-8098-45D7-BBDE-940ADDC2CD7A}">
      <dgm:prSet/>
      <dgm:spPr/>
      <dgm:t>
        <a:bodyPr/>
        <a:lstStyle/>
        <a:p>
          <a:endParaRPr lang="en-GB"/>
        </a:p>
      </dgm:t>
    </dgm:pt>
    <dgm:pt modelId="{23A921B6-F43C-49DF-ACE8-1CC8D2D7D38E}" type="sibTrans" cxnId="{D4A05894-8098-45D7-BBDE-940ADDC2CD7A}">
      <dgm:prSet/>
      <dgm:spPr/>
      <dgm:t>
        <a:bodyPr/>
        <a:lstStyle/>
        <a:p>
          <a:endParaRPr lang="en-GB"/>
        </a:p>
      </dgm:t>
    </dgm:pt>
    <dgm:pt modelId="{43388826-B0E6-4446-A76F-C962537EE2BA}">
      <dgm:prSet phldrT="[Text]"/>
      <dgm:spPr/>
      <dgm:t>
        <a:bodyPr/>
        <a:lstStyle/>
        <a:p>
          <a:r>
            <a:rPr lang="en-GB" dirty="0"/>
            <a:t>Dairy free alternatives: soya is usually highest in protein, check if fortified with iron and calcium, ‘barista’ styles</a:t>
          </a:r>
        </a:p>
      </dgm:t>
    </dgm:pt>
    <dgm:pt modelId="{648C1F64-16A1-4492-990F-52736AD45213}" type="parTrans" cxnId="{38F800F1-C19F-4E58-B111-4926E448507C}">
      <dgm:prSet/>
      <dgm:spPr/>
      <dgm:t>
        <a:bodyPr/>
        <a:lstStyle/>
        <a:p>
          <a:endParaRPr lang="en-GB"/>
        </a:p>
      </dgm:t>
    </dgm:pt>
    <dgm:pt modelId="{05367FBE-587D-4375-A936-BD92AE6808FA}" type="sibTrans" cxnId="{38F800F1-C19F-4E58-B111-4926E448507C}">
      <dgm:prSet/>
      <dgm:spPr/>
      <dgm:t>
        <a:bodyPr/>
        <a:lstStyle/>
        <a:p>
          <a:endParaRPr lang="en-GB"/>
        </a:p>
      </dgm:t>
    </dgm:pt>
    <dgm:pt modelId="{2326A22D-57E3-4A37-B6A1-21A5A468534A}" type="pres">
      <dgm:prSet presAssocID="{E1DC0974-A159-48C9-8572-2A9C614D9B21}" presName="Name0" presStyleCnt="0">
        <dgm:presLayoutVars>
          <dgm:dir/>
          <dgm:animLvl val="lvl"/>
          <dgm:resizeHandles val="exact"/>
        </dgm:presLayoutVars>
      </dgm:prSet>
      <dgm:spPr/>
    </dgm:pt>
    <dgm:pt modelId="{C2A1BA1D-AB2E-41FD-8AED-6E74032EAE2A}" type="pres">
      <dgm:prSet presAssocID="{441D894D-123B-4186-9901-FC67D70E1285}" presName="composite" presStyleCnt="0"/>
      <dgm:spPr/>
    </dgm:pt>
    <dgm:pt modelId="{BD79F60B-8400-40CE-B627-D586284121B0}" type="pres">
      <dgm:prSet presAssocID="{441D894D-123B-4186-9901-FC67D70E128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BD056EC-87ED-4C5F-B4DD-AA96F9AA96A5}" type="pres">
      <dgm:prSet presAssocID="{441D894D-123B-4186-9901-FC67D70E128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D9515B37-4ABB-4403-8EA8-D34AB6AC56C5}" type="presOf" srcId="{441D894D-123B-4186-9901-FC67D70E1285}" destId="{BD79F60B-8400-40CE-B627-D586284121B0}" srcOrd="0" destOrd="0" presId="urn:microsoft.com/office/officeart/2005/8/layout/hList1"/>
    <dgm:cxn modelId="{9BAB8363-CCB0-4611-AAED-7554611825B0}" type="presOf" srcId="{A4BAFB3A-BBBC-43E7-9892-71CDB833367C}" destId="{EBD056EC-87ED-4C5F-B4DD-AA96F9AA96A5}" srcOrd="0" destOrd="0" presId="urn:microsoft.com/office/officeart/2005/8/layout/hList1"/>
    <dgm:cxn modelId="{3770F048-80EB-420B-934E-4E8C4290B52F}" type="presOf" srcId="{5312B6F9-80C9-4D20-A185-378BA6C3FAEF}" destId="{EBD056EC-87ED-4C5F-B4DD-AA96F9AA96A5}" srcOrd="0" destOrd="1" presId="urn:microsoft.com/office/officeart/2005/8/layout/hList1"/>
    <dgm:cxn modelId="{3C660C49-23DF-433F-B501-D0F363C346B3}" type="presOf" srcId="{E1DC0974-A159-48C9-8572-2A9C614D9B21}" destId="{2326A22D-57E3-4A37-B6A1-21A5A468534A}" srcOrd="0" destOrd="0" presId="urn:microsoft.com/office/officeart/2005/8/layout/hList1"/>
    <dgm:cxn modelId="{5A02D756-BC23-4211-9D0A-E8C2F856808B}" type="presOf" srcId="{43388826-B0E6-4446-A76F-C962537EE2BA}" destId="{EBD056EC-87ED-4C5F-B4DD-AA96F9AA96A5}" srcOrd="0" destOrd="2" presId="urn:microsoft.com/office/officeart/2005/8/layout/hList1"/>
    <dgm:cxn modelId="{D4A05894-8098-45D7-BBDE-940ADDC2CD7A}" srcId="{441D894D-123B-4186-9901-FC67D70E1285}" destId="{5312B6F9-80C9-4D20-A185-378BA6C3FAEF}" srcOrd="1" destOrd="0" parTransId="{72E80F65-81E6-48A8-AA4A-80787A822FD4}" sibTransId="{23A921B6-F43C-49DF-ACE8-1CC8D2D7D38E}"/>
    <dgm:cxn modelId="{EB2D30B7-6C02-42B8-B07C-1F96F2898A61}" srcId="{441D894D-123B-4186-9901-FC67D70E1285}" destId="{A4BAFB3A-BBBC-43E7-9892-71CDB833367C}" srcOrd="0" destOrd="0" parTransId="{6035ED26-F58D-4B9F-A52D-73A49242B447}" sibTransId="{B3806765-A6A1-4451-8084-7E0DEFFBDF05}"/>
    <dgm:cxn modelId="{991902D1-5F68-4826-9554-ADD2EF59DD25}" srcId="{E1DC0974-A159-48C9-8572-2A9C614D9B21}" destId="{441D894D-123B-4186-9901-FC67D70E1285}" srcOrd="0" destOrd="0" parTransId="{C64408EB-9CF6-41FE-8D45-D9C946F042B2}" sibTransId="{83CB80A0-3C87-449E-9620-DFBCB7395AB9}"/>
    <dgm:cxn modelId="{38F800F1-C19F-4E58-B111-4926E448507C}" srcId="{441D894D-123B-4186-9901-FC67D70E1285}" destId="{43388826-B0E6-4446-A76F-C962537EE2BA}" srcOrd="2" destOrd="0" parTransId="{648C1F64-16A1-4492-990F-52736AD45213}" sibTransId="{05367FBE-587D-4375-A936-BD92AE6808FA}"/>
    <dgm:cxn modelId="{9CE185D2-2E58-49FB-A5D7-1C91D35AE449}" type="presParOf" srcId="{2326A22D-57E3-4A37-B6A1-21A5A468534A}" destId="{C2A1BA1D-AB2E-41FD-8AED-6E74032EAE2A}" srcOrd="0" destOrd="0" presId="urn:microsoft.com/office/officeart/2005/8/layout/hList1"/>
    <dgm:cxn modelId="{A5E033A4-7A58-46D4-85AE-63819B63573E}" type="presParOf" srcId="{C2A1BA1D-AB2E-41FD-8AED-6E74032EAE2A}" destId="{BD79F60B-8400-40CE-B627-D586284121B0}" srcOrd="0" destOrd="0" presId="urn:microsoft.com/office/officeart/2005/8/layout/hList1"/>
    <dgm:cxn modelId="{DCE8D294-9A66-4F28-8A19-F6A38A8BDE75}" type="presParOf" srcId="{C2A1BA1D-AB2E-41FD-8AED-6E74032EAE2A}" destId="{EBD056EC-87ED-4C5F-B4DD-AA96F9AA96A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6A6BED-9D18-41E3-AB3B-9777A12E2155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1C8E96D-B0F2-4B37-99E9-EEE7BE609B2C}">
      <dgm:prSet phldrT="[Text]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Peanut butter on toast</a:t>
          </a:r>
        </a:p>
      </dgm:t>
    </dgm:pt>
    <dgm:pt modelId="{9F8B89FA-2683-4E8D-B143-FF84D0BECA9A}" type="parTrans" cxnId="{541F74DA-32E9-466E-BA2B-1B47330D62BB}">
      <dgm:prSet/>
      <dgm:spPr/>
      <dgm:t>
        <a:bodyPr/>
        <a:lstStyle/>
        <a:p>
          <a:endParaRPr lang="en-GB"/>
        </a:p>
      </dgm:t>
    </dgm:pt>
    <dgm:pt modelId="{917C902E-F5D1-44DF-A1E4-03A359A1663C}" type="sibTrans" cxnId="{541F74DA-32E9-466E-BA2B-1B47330D62BB}">
      <dgm:prSet/>
      <dgm:spPr/>
      <dgm:t>
        <a:bodyPr/>
        <a:lstStyle/>
        <a:p>
          <a:endParaRPr lang="en-GB"/>
        </a:p>
      </dgm:t>
    </dgm:pt>
    <dgm:pt modelId="{2A681301-903B-4E40-B144-CB8AEF72B46F}">
      <dgm:prSet phldrT="[Text]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Handful of nuts</a:t>
          </a:r>
        </a:p>
      </dgm:t>
    </dgm:pt>
    <dgm:pt modelId="{EE886A97-E511-4210-862F-4686727564B4}" type="parTrans" cxnId="{178DD921-A57D-466E-BF46-BC91923A5558}">
      <dgm:prSet/>
      <dgm:spPr/>
      <dgm:t>
        <a:bodyPr/>
        <a:lstStyle/>
        <a:p>
          <a:endParaRPr lang="en-GB"/>
        </a:p>
      </dgm:t>
    </dgm:pt>
    <dgm:pt modelId="{13AD360D-B27D-4D2C-A07A-86CA3F62B186}" type="sibTrans" cxnId="{178DD921-A57D-466E-BF46-BC91923A5558}">
      <dgm:prSet/>
      <dgm:spPr/>
      <dgm:t>
        <a:bodyPr/>
        <a:lstStyle/>
        <a:p>
          <a:endParaRPr lang="en-GB"/>
        </a:p>
      </dgm:t>
    </dgm:pt>
    <dgm:pt modelId="{E692C3B4-B781-4ABD-9975-D5304292E27E}">
      <dgm:prSet phldrT="[Text]"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Rice pudding</a:t>
          </a:r>
        </a:p>
      </dgm:t>
    </dgm:pt>
    <dgm:pt modelId="{8BB7D75C-2DA5-466F-96E2-FA95C6C29E4A}" type="parTrans" cxnId="{E5E7C2DD-617C-4C4C-B266-E2711F0B45F8}">
      <dgm:prSet/>
      <dgm:spPr/>
      <dgm:t>
        <a:bodyPr/>
        <a:lstStyle/>
        <a:p>
          <a:endParaRPr lang="en-GB"/>
        </a:p>
      </dgm:t>
    </dgm:pt>
    <dgm:pt modelId="{FDA3CA98-01E8-4F9B-8480-BACA59B3C6AE}" type="sibTrans" cxnId="{E5E7C2DD-617C-4C4C-B266-E2711F0B45F8}">
      <dgm:prSet/>
      <dgm:spPr/>
      <dgm:t>
        <a:bodyPr/>
        <a:lstStyle/>
        <a:p>
          <a:endParaRPr lang="en-GB"/>
        </a:p>
      </dgm:t>
    </dgm:pt>
    <dgm:pt modelId="{694D7706-900B-4280-90FD-A9207A8C9BF9}">
      <dgm:prSet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Full fat yoghurt with fruit</a:t>
          </a:r>
        </a:p>
      </dgm:t>
    </dgm:pt>
    <dgm:pt modelId="{FBE34E85-291F-4E34-AEF6-C69C545FE632}" type="parTrans" cxnId="{82015E6C-CDBC-42F8-A1E4-BF2049974E3A}">
      <dgm:prSet/>
      <dgm:spPr/>
      <dgm:t>
        <a:bodyPr/>
        <a:lstStyle/>
        <a:p>
          <a:endParaRPr lang="en-GB"/>
        </a:p>
      </dgm:t>
    </dgm:pt>
    <dgm:pt modelId="{FAA5B702-A067-4A79-80B9-F286E0AC7A0C}" type="sibTrans" cxnId="{82015E6C-CDBC-42F8-A1E4-BF2049974E3A}">
      <dgm:prSet/>
      <dgm:spPr/>
      <dgm:t>
        <a:bodyPr/>
        <a:lstStyle/>
        <a:p>
          <a:endParaRPr lang="en-GB"/>
        </a:p>
      </dgm:t>
    </dgm:pt>
    <dgm:pt modelId="{1664D874-CA16-4158-9715-F51242C21496}">
      <dgm:prSet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Houmous with breadsticks</a:t>
          </a:r>
        </a:p>
      </dgm:t>
    </dgm:pt>
    <dgm:pt modelId="{DAFCE91C-D4AB-4147-8AD9-35CF21BC4454}" type="parTrans" cxnId="{8C1ACF39-33AC-4FC2-9AEC-8E1BCDE54A43}">
      <dgm:prSet/>
      <dgm:spPr/>
      <dgm:t>
        <a:bodyPr/>
        <a:lstStyle/>
        <a:p>
          <a:endParaRPr lang="en-GB"/>
        </a:p>
      </dgm:t>
    </dgm:pt>
    <dgm:pt modelId="{54810E5E-DBF0-4093-BA7F-C6CD2F86C22F}" type="sibTrans" cxnId="{8C1ACF39-33AC-4FC2-9AEC-8E1BCDE54A43}">
      <dgm:prSet/>
      <dgm:spPr/>
      <dgm:t>
        <a:bodyPr/>
        <a:lstStyle/>
        <a:p>
          <a:endParaRPr lang="en-GB"/>
        </a:p>
      </dgm:t>
    </dgm:pt>
    <dgm:pt modelId="{D0A7EE5F-DE8E-4C09-A79A-3ED871CE437D}">
      <dgm:prSet/>
      <dgm:spPr>
        <a:solidFill>
          <a:schemeClr val="accent3">
            <a:lumMod val="75000"/>
            <a:alpha val="40000"/>
          </a:schemeClr>
        </a:solidFill>
      </dgm:spPr>
      <dgm:t>
        <a:bodyPr/>
        <a:lstStyle/>
        <a:p>
          <a:r>
            <a:rPr lang="en-GB" dirty="0"/>
            <a:t>Eggs</a:t>
          </a:r>
        </a:p>
      </dgm:t>
    </dgm:pt>
    <dgm:pt modelId="{1AFEC038-FAD5-499E-97B6-0661A4803531}" type="parTrans" cxnId="{C3CA296D-D776-43C1-A370-95D950FDA6B7}">
      <dgm:prSet/>
      <dgm:spPr/>
      <dgm:t>
        <a:bodyPr/>
        <a:lstStyle/>
        <a:p>
          <a:endParaRPr lang="en-GB"/>
        </a:p>
      </dgm:t>
    </dgm:pt>
    <dgm:pt modelId="{F7A7CCE5-57CB-4C21-BB0C-A5D48D120CD5}" type="sibTrans" cxnId="{C3CA296D-D776-43C1-A370-95D950FDA6B7}">
      <dgm:prSet/>
      <dgm:spPr/>
      <dgm:t>
        <a:bodyPr/>
        <a:lstStyle/>
        <a:p>
          <a:endParaRPr lang="en-GB"/>
        </a:p>
      </dgm:t>
    </dgm:pt>
    <dgm:pt modelId="{B7C31664-CBA6-4B37-9FB5-B23C35707D39}" type="pres">
      <dgm:prSet presAssocID="{096A6BED-9D18-41E3-AB3B-9777A12E2155}" presName="Name0" presStyleCnt="0">
        <dgm:presLayoutVars>
          <dgm:dir/>
          <dgm:resizeHandles val="exact"/>
        </dgm:presLayoutVars>
      </dgm:prSet>
      <dgm:spPr/>
    </dgm:pt>
    <dgm:pt modelId="{01512E16-AE6F-42AD-BD00-C848F3CF2EA0}" type="pres">
      <dgm:prSet presAssocID="{C1C8E96D-B0F2-4B37-99E9-EEE7BE609B2C}" presName="composite" presStyleCnt="0"/>
      <dgm:spPr/>
    </dgm:pt>
    <dgm:pt modelId="{F249A628-E6DF-498A-AF58-694E70B22082}" type="pres">
      <dgm:prSet presAssocID="{C1C8E96D-B0F2-4B37-99E9-EEE7BE609B2C}" presName="rect1" presStyleLbl="bgShp" presStyleIdx="0" presStyleCnt="6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</dgm:spPr>
    </dgm:pt>
    <dgm:pt modelId="{29B2D3A1-4F9F-4140-A49D-CCAF1D032957}" type="pres">
      <dgm:prSet presAssocID="{C1C8E96D-B0F2-4B37-99E9-EEE7BE609B2C}" presName="rect2" presStyleLbl="trBgShp" presStyleIdx="0" presStyleCnt="6">
        <dgm:presLayoutVars>
          <dgm:bulletEnabled val="1"/>
        </dgm:presLayoutVars>
      </dgm:prSet>
      <dgm:spPr/>
    </dgm:pt>
    <dgm:pt modelId="{B3B8BA7E-9C1D-404C-88FE-C12EA60CFEC9}" type="pres">
      <dgm:prSet presAssocID="{917C902E-F5D1-44DF-A1E4-03A359A1663C}" presName="sibTrans" presStyleCnt="0"/>
      <dgm:spPr/>
    </dgm:pt>
    <dgm:pt modelId="{45CFD6F6-A169-4540-B8ED-2D2B69229D8B}" type="pres">
      <dgm:prSet presAssocID="{2A681301-903B-4E40-B144-CB8AEF72B46F}" presName="composite" presStyleCnt="0"/>
      <dgm:spPr/>
    </dgm:pt>
    <dgm:pt modelId="{0687D3C4-CAEA-4D9A-BB5F-6CA8BD25D7DA}" type="pres">
      <dgm:prSet presAssocID="{2A681301-903B-4E40-B144-CB8AEF72B46F}" presName="rect1" presStyleLbl="bgShp" presStyleIdx="1" presStyleCnt="6"/>
      <dgm:spPr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BAC055FE-C76C-4260-8C87-F2F6B28959A8}" type="pres">
      <dgm:prSet presAssocID="{2A681301-903B-4E40-B144-CB8AEF72B46F}" presName="rect2" presStyleLbl="trBgShp" presStyleIdx="1" presStyleCnt="6">
        <dgm:presLayoutVars>
          <dgm:bulletEnabled val="1"/>
        </dgm:presLayoutVars>
      </dgm:prSet>
      <dgm:spPr/>
    </dgm:pt>
    <dgm:pt modelId="{5BDEE170-355A-4982-AC76-5378DEA2A7F5}" type="pres">
      <dgm:prSet presAssocID="{13AD360D-B27D-4D2C-A07A-86CA3F62B186}" presName="sibTrans" presStyleCnt="0"/>
      <dgm:spPr/>
    </dgm:pt>
    <dgm:pt modelId="{65803D7D-F892-4BD4-A463-3E266CD65692}" type="pres">
      <dgm:prSet presAssocID="{E692C3B4-B781-4ABD-9975-D5304292E27E}" presName="composite" presStyleCnt="0"/>
      <dgm:spPr/>
    </dgm:pt>
    <dgm:pt modelId="{DEF6552C-47B6-4F2C-ABE5-725774E60AB4}" type="pres">
      <dgm:prSet presAssocID="{E692C3B4-B781-4ABD-9975-D5304292E27E}" presName="rect1" presStyleLbl="bgShp" presStyleIdx="2" presStyleCnt="6"/>
      <dgm:spPr>
        <a:blipFill rotWithShape="1">
          <a:blip xmlns:r="http://schemas.openxmlformats.org/officeDocument/2006/relationships" r:embed="rId3"/>
          <a:srcRect/>
          <a:stretch>
            <a:fillRect t="-30000" b="-30000"/>
          </a:stretch>
        </a:blipFill>
      </dgm:spPr>
    </dgm:pt>
    <dgm:pt modelId="{E361CB67-F4A9-4AC2-AF88-F8AB673449A9}" type="pres">
      <dgm:prSet presAssocID="{E692C3B4-B781-4ABD-9975-D5304292E27E}" presName="rect2" presStyleLbl="trBgShp" presStyleIdx="2" presStyleCnt="6">
        <dgm:presLayoutVars>
          <dgm:bulletEnabled val="1"/>
        </dgm:presLayoutVars>
      </dgm:prSet>
      <dgm:spPr/>
    </dgm:pt>
    <dgm:pt modelId="{526928A2-7A44-4A1B-BA8B-51D7796B11CA}" type="pres">
      <dgm:prSet presAssocID="{FDA3CA98-01E8-4F9B-8480-BACA59B3C6AE}" presName="sibTrans" presStyleCnt="0"/>
      <dgm:spPr/>
    </dgm:pt>
    <dgm:pt modelId="{E87BBB0A-104D-43DE-AC40-2D5889BEFFA4}" type="pres">
      <dgm:prSet presAssocID="{694D7706-900B-4280-90FD-A9207A8C9BF9}" presName="composite" presStyleCnt="0"/>
      <dgm:spPr/>
    </dgm:pt>
    <dgm:pt modelId="{DDFB876B-C239-4173-AB8C-9E6E21CEA79B}" type="pres">
      <dgm:prSet presAssocID="{694D7706-900B-4280-90FD-A9207A8C9BF9}" presName="rect1" presStyleLbl="bgShp" presStyleIdx="3" presStyleCnt="6"/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39F61C2C-F83E-4C26-9CCB-F4A025D5E208}" type="pres">
      <dgm:prSet presAssocID="{694D7706-900B-4280-90FD-A9207A8C9BF9}" presName="rect2" presStyleLbl="trBgShp" presStyleIdx="3" presStyleCnt="6">
        <dgm:presLayoutVars>
          <dgm:bulletEnabled val="1"/>
        </dgm:presLayoutVars>
      </dgm:prSet>
      <dgm:spPr/>
    </dgm:pt>
    <dgm:pt modelId="{EB59C77A-85AC-4CB8-A012-126A2EDA1054}" type="pres">
      <dgm:prSet presAssocID="{FAA5B702-A067-4A79-80B9-F286E0AC7A0C}" presName="sibTrans" presStyleCnt="0"/>
      <dgm:spPr/>
    </dgm:pt>
    <dgm:pt modelId="{EE5DC30C-FDC8-45C7-9AB9-15B7BB0D1A27}" type="pres">
      <dgm:prSet presAssocID="{1664D874-CA16-4158-9715-F51242C21496}" presName="composite" presStyleCnt="0"/>
      <dgm:spPr/>
    </dgm:pt>
    <dgm:pt modelId="{82B60145-42F4-42D8-808F-5AA863CF0A9E}" type="pres">
      <dgm:prSet presAssocID="{1664D874-CA16-4158-9715-F51242C21496}" presName="rect1" presStyleLbl="bgShp" presStyleIdx="4" presStyleCnt="6"/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779CFF74-F101-4D88-93AD-9B967A58DE4B}" type="pres">
      <dgm:prSet presAssocID="{1664D874-CA16-4158-9715-F51242C21496}" presName="rect2" presStyleLbl="trBgShp" presStyleIdx="4" presStyleCnt="6">
        <dgm:presLayoutVars>
          <dgm:bulletEnabled val="1"/>
        </dgm:presLayoutVars>
      </dgm:prSet>
      <dgm:spPr/>
    </dgm:pt>
    <dgm:pt modelId="{CF5E8662-19B7-4CB6-8ECF-31D1E9972468}" type="pres">
      <dgm:prSet presAssocID="{54810E5E-DBF0-4093-BA7F-C6CD2F86C22F}" presName="sibTrans" presStyleCnt="0"/>
      <dgm:spPr/>
    </dgm:pt>
    <dgm:pt modelId="{6E539EC2-5957-4A8F-9C2E-315402F04E38}" type="pres">
      <dgm:prSet presAssocID="{D0A7EE5F-DE8E-4C09-A79A-3ED871CE437D}" presName="composite" presStyleCnt="0"/>
      <dgm:spPr/>
    </dgm:pt>
    <dgm:pt modelId="{2081C35C-89CC-4BDD-9267-963C384B6EA8}" type="pres">
      <dgm:prSet presAssocID="{D0A7EE5F-DE8E-4C09-A79A-3ED871CE437D}" presName="rect1" presStyleLbl="bgShp" presStyleIdx="5" presStyleCnt="6"/>
      <dgm:spPr>
        <a:blipFill rotWithShape="1">
          <a:blip xmlns:r="http://schemas.openxmlformats.org/officeDocument/2006/relationships" r:embed="rId6"/>
          <a:srcRect/>
          <a:stretch>
            <a:fillRect l="-7000" r="-7000"/>
          </a:stretch>
        </a:blipFill>
      </dgm:spPr>
    </dgm:pt>
    <dgm:pt modelId="{C0A86BA5-D4D9-497E-9028-A84EBCDF21A8}" type="pres">
      <dgm:prSet presAssocID="{D0A7EE5F-DE8E-4C09-A79A-3ED871CE437D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9487DD0D-DA70-4E0F-A373-7838850C8B31}" type="presOf" srcId="{096A6BED-9D18-41E3-AB3B-9777A12E2155}" destId="{B7C31664-CBA6-4B37-9FB5-B23C35707D39}" srcOrd="0" destOrd="0" presId="urn:microsoft.com/office/officeart/2008/layout/BendingPictureSemiTransparentText"/>
    <dgm:cxn modelId="{178DD921-A57D-466E-BF46-BC91923A5558}" srcId="{096A6BED-9D18-41E3-AB3B-9777A12E2155}" destId="{2A681301-903B-4E40-B144-CB8AEF72B46F}" srcOrd="1" destOrd="0" parTransId="{EE886A97-E511-4210-862F-4686727564B4}" sibTransId="{13AD360D-B27D-4D2C-A07A-86CA3F62B186}"/>
    <dgm:cxn modelId="{8C1ACF39-33AC-4FC2-9AEC-8E1BCDE54A43}" srcId="{096A6BED-9D18-41E3-AB3B-9777A12E2155}" destId="{1664D874-CA16-4158-9715-F51242C21496}" srcOrd="4" destOrd="0" parTransId="{DAFCE91C-D4AB-4147-8AD9-35CF21BC4454}" sibTransId="{54810E5E-DBF0-4093-BA7F-C6CD2F86C22F}"/>
    <dgm:cxn modelId="{1BFFF744-141A-4EAE-998B-B3B7F7EFDC0D}" type="presOf" srcId="{E692C3B4-B781-4ABD-9975-D5304292E27E}" destId="{E361CB67-F4A9-4AC2-AF88-F8AB673449A9}" srcOrd="0" destOrd="0" presId="urn:microsoft.com/office/officeart/2008/layout/BendingPictureSemiTransparentText"/>
    <dgm:cxn modelId="{7C2E9D4B-448F-4A1E-B89D-F5BACAC15E36}" type="presOf" srcId="{694D7706-900B-4280-90FD-A9207A8C9BF9}" destId="{39F61C2C-F83E-4C26-9CCB-F4A025D5E208}" srcOrd="0" destOrd="0" presId="urn:microsoft.com/office/officeart/2008/layout/BendingPictureSemiTransparentText"/>
    <dgm:cxn modelId="{82015E6C-CDBC-42F8-A1E4-BF2049974E3A}" srcId="{096A6BED-9D18-41E3-AB3B-9777A12E2155}" destId="{694D7706-900B-4280-90FD-A9207A8C9BF9}" srcOrd="3" destOrd="0" parTransId="{FBE34E85-291F-4E34-AEF6-C69C545FE632}" sibTransId="{FAA5B702-A067-4A79-80B9-F286E0AC7A0C}"/>
    <dgm:cxn modelId="{C3CA296D-D776-43C1-A370-95D950FDA6B7}" srcId="{096A6BED-9D18-41E3-AB3B-9777A12E2155}" destId="{D0A7EE5F-DE8E-4C09-A79A-3ED871CE437D}" srcOrd="5" destOrd="0" parTransId="{1AFEC038-FAD5-499E-97B6-0661A4803531}" sibTransId="{F7A7CCE5-57CB-4C21-BB0C-A5D48D120CD5}"/>
    <dgm:cxn modelId="{7260778B-DD1D-43DB-B3AB-FC85EC5DBE5F}" type="presOf" srcId="{D0A7EE5F-DE8E-4C09-A79A-3ED871CE437D}" destId="{C0A86BA5-D4D9-497E-9028-A84EBCDF21A8}" srcOrd="0" destOrd="0" presId="urn:microsoft.com/office/officeart/2008/layout/BendingPictureSemiTransparentText"/>
    <dgm:cxn modelId="{FD718EAB-47A3-47BF-856B-B1F1CB00F556}" type="presOf" srcId="{1664D874-CA16-4158-9715-F51242C21496}" destId="{779CFF74-F101-4D88-93AD-9B967A58DE4B}" srcOrd="0" destOrd="0" presId="urn:microsoft.com/office/officeart/2008/layout/BendingPictureSemiTransparentText"/>
    <dgm:cxn modelId="{0B6EEED4-34A2-4C08-9E1E-3BE92152BA81}" type="presOf" srcId="{C1C8E96D-B0F2-4B37-99E9-EEE7BE609B2C}" destId="{29B2D3A1-4F9F-4140-A49D-CCAF1D032957}" srcOrd="0" destOrd="0" presId="urn:microsoft.com/office/officeart/2008/layout/BendingPictureSemiTransparentText"/>
    <dgm:cxn modelId="{E123D9D8-4AB4-4AF9-ADED-5AEFCE83B0FF}" type="presOf" srcId="{2A681301-903B-4E40-B144-CB8AEF72B46F}" destId="{BAC055FE-C76C-4260-8C87-F2F6B28959A8}" srcOrd="0" destOrd="0" presId="urn:microsoft.com/office/officeart/2008/layout/BendingPictureSemiTransparentText"/>
    <dgm:cxn modelId="{541F74DA-32E9-466E-BA2B-1B47330D62BB}" srcId="{096A6BED-9D18-41E3-AB3B-9777A12E2155}" destId="{C1C8E96D-B0F2-4B37-99E9-EEE7BE609B2C}" srcOrd="0" destOrd="0" parTransId="{9F8B89FA-2683-4E8D-B143-FF84D0BECA9A}" sibTransId="{917C902E-F5D1-44DF-A1E4-03A359A1663C}"/>
    <dgm:cxn modelId="{E5E7C2DD-617C-4C4C-B266-E2711F0B45F8}" srcId="{096A6BED-9D18-41E3-AB3B-9777A12E2155}" destId="{E692C3B4-B781-4ABD-9975-D5304292E27E}" srcOrd="2" destOrd="0" parTransId="{8BB7D75C-2DA5-466F-96E2-FA95C6C29E4A}" sibTransId="{FDA3CA98-01E8-4F9B-8480-BACA59B3C6AE}"/>
    <dgm:cxn modelId="{F240DB4B-8C89-4230-A385-B8B5626A7981}" type="presParOf" srcId="{B7C31664-CBA6-4B37-9FB5-B23C35707D39}" destId="{01512E16-AE6F-42AD-BD00-C848F3CF2EA0}" srcOrd="0" destOrd="0" presId="urn:microsoft.com/office/officeart/2008/layout/BendingPictureSemiTransparentText"/>
    <dgm:cxn modelId="{98D758A5-D8FD-44CF-9F1E-0174C225E54A}" type="presParOf" srcId="{01512E16-AE6F-42AD-BD00-C848F3CF2EA0}" destId="{F249A628-E6DF-498A-AF58-694E70B22082}" srcOrd="0" destOrd="0" presId="urn:microsoft.com/office/officeart/2008/layout/BendingPictureSemiTransparentText"/>
    <dgm:cxn modelId="{BFA0AE1E-C73A-416F-A0C6-DE197A84A20D}" type="presParOf" srcId="{01512E16-AE6F-42AD-BD00-C848F3CF2EA0}" destId="{29B2D3A1-4F9F-4140-A49D-CCAF1D032957}" srcOrd="1" destOrd="0" presId="urn:microsoft.com/office/officeart/2008/layout/BendingPictureSemiTransparentText"/>
    <dgm:cxn modelId="{694496F3-2E14-4271-AC80-6A598F5EBFAC}" type="presParOf" srcId="{B7C31664-CBA6-4B37-9FB5-B23C35707D39}" destId="{B3B8BA7E-9C1D-404C-88FE-C12EA60CFEC9}" srcOrd="1" destOrd="0" presId="urn:microsoft.com/office/officeart/2008/layout/BendingPictureSemiTransparentText"/>
    <dgm:cxn modelId="{CF766967-2DD9-4512-A19F-A4D939F25049}" type="presParOf" srcId="{B7C31664-CBA6-4B37-9FB5-B23C35707D39}" destId="{45CFD6F6-A169-4540-B8ED-2D2B69229D8B}" srcOrd="2" destOrd="0" presId="urn:microsoft.com/office/officeart/2008/layout/BendingPictureSemiTransparentText"/>
    <dgm:cxn modelId="{7A24C14F-894D-48B4-A88F-53A6F526946F}" type="presParOf" srcId="{45CFD6F6-A169-4540-B8ED-2D2B69229D8B}" destId="{0687D3C4-CAEA-4D9A-BB5F-6CA8BD25D7DA}" srcOrd="0" destOrd="0" presId="urn:microsoft.com/office/officeart/2008/layout/BendingPictureSemiTransparentText"/>
    <dgm:cxn modelId="{329630EE-9FF9-4557-8BDC-B0302E5FF121}" type="presParOf" srcId="{45CFD6F6-A169-4540-B8ED-2D2B69229D8B}" destId="{BAC055FE-C76C-4260-8C87-F2F6B28959A8}" srcOrd="1" destOrd="0" presId="urn:microsoft.com/office/officeart/2008/layout/BendingPictureSemiTransparentText"/>
    <dgm:cxn modelId="{6D0793A1-10B2-404B-B907-4BB090BAC4F2}" type="presParOf" srcId="{B7C31664-CBA6-4B37-9FB5-B23C35707D39}" destId="{5BDEE170-355A-4982-AC76-5378DEA2A7F5}" srcOrd="3" destOrd="0" presId="urn:microsoft.com/office/officeart/2008/layout/BendingPictureSemiTransparentText"/>
    <dgm:cxn modelId="{1830C0FA-85A7-467F-B6E9-6D8EBD96E74B}" type="presParOf" srcId="{B7C31664-CBA6-4B37-9FB5-B23C35707D39}" destId="{65803D7D-F892-4BD4-A463-3E266CD65692}" srcOrd="4" destOrd="0" presId="urn:microsoft.com/office/officeart/2008/layout/BendingPictureSemiTransparentText"/>
    <dgm:cxn modelId="{00AD8A3C-FF48-45DC-B1FF-9AE72524DE73}" type="presParOf" srcId="{65803D7D-F892-4BD4-A463-3E266CD65692}" destId="{DEF6552C-47B6-4F2C-ABE5-725774E60AB4}" srcOrd="0" destOrd="0" presId="urn:microsoft.com/office/officeart/2008/layout/BendingPictureSemiTransparentText"/>
    <dgm:cxn modelId="{1C55C4E1-2776-4C36-AA87-25C9B4B561A0}" type="presParOf" srcId="{65803D7D-F892-4BD4-A463-3E266CD65692}" destId="{E361CB67-F4A9-4AC2-AF88-F8AB673449A9}" srcOrd="1" destOrd="0" presId="urn:microsoft.com/office/officeart/2008/layout/BendingPictureSemiTransparentText"/>
    <dgm:cxn modelId="{E10DA28D-E815-460E-A495-C06F3EBF0BB4}" type="presParOf" srcId="{B7C31664-CBA6-4B37-9FB5-B23C35707D39}" destId="{526928A2-7A44-4A1B-BA8B-51D7796B11CA}" srcOrd="5" destOrd="0" presId="urn:microsoft.com/office/officeart/2008/layout/BendingPictureSemiTransparentText"/>
    <dgm:cxn modelId="{FD0D59FB-E773-4E77-9295-233407726E9F}" type="presParOf" srcId="{B7C31664-CBA6-4B37-9FB5-B23C35707D39}" destId="{E87BBB0A-104D-43DE-AC40-2D5889BEFFA4}" srcOrd="6" destOrd="0" presId="urn:microsoft.com/office/officeart/2008/layout/BendingPictureSemiTransparentText"/>
    <dgm:cxn modelId="{FF575B99-65B9-40EB-919E-11E6140FDD34}" type="presParOf" srcId="{E87BBB0A-104D-43DE-AC40-2D5889BEFFA4}" destId="{DDFB876B-C239-4173-AB8C-9E6E21CEA79B}" srcOrd="0" destOrd="0" presId="urn:microsoft.com/office/officeart/2008/layout/BendingPictureSemiTransparentText"/>
    <dgm:cxn modelId="{208FBD98-43C1-4EC0-90EF-2B7EB2E9908E}" type="presParOf" srcId="{E87BBB0A-104D-43DE-AC40-2D5889BEFFA4}" destId="{39F61C2C-F83E-4C26-9CCB-F4A025D5E208}" srcOrd="1" destOrd="0" presId="urn:microsoft.com/office/officeart/2008/layout/BendingPictureSemiTransparentText"/>
    <dgm:cxn modelId="{234EE9D4-FDD8-4B4E-9FC6-93B31F055942}" type="presParOf" srcId="{B7C31664-CBA6-4B37-9FB5-B23C35707D39}" destId="{EB59C77A-85AC-4CB8-A012-126A2EDA1054}" srcOrd="7" destOrd="0" presId="urn:microsoft.com/office/officeart/2008/layout/BendingPictureSemiTransparentText"/>
    <dgm:cxn modelId="{E87E0A56-EC52-4386-89CE-801CF456BB5F}" type="presParOf" srcId="{B7C31664-CBA6-4B37-9FB5-B23C35707D39}" destId="{EE5DC30C-FDC8-45C7-9AB9-15B7BB0D1A27}" srcOrd="8" destOrd="0" presId="urn:microsoft.com/office/officeart/2008/layout/BendingPictureSemiTransparentText"/>
    <dgm:cxn modelId="{4E2AF7D9-905C-4AD6-BE3C-B18CFB1AD087}" type="presParOf" srcId="{EE5DC30C-FDC8-45C7-9AB9-15B7BB0D1A27}" destId="{82B60145-42F4-42D8-808F-5AA863CF0A9E}" srcOrd="0" destOrd="0" presId="urn:microsoft.com/office/officeart/2008/layout/BendingPictureSemiTransparentText"/>
    <dgm:cxn modelId="{0144D976-6437-4029-866A-3274067A8A4F}" type="presParOf" srcId="{EE5DC30C-FDC8-45C7-9AB9-15B7BB0D1A27}" destId="{779CFF74-F101-4D88-93AD-9B967A58DE4B}" srcOrd="1" destOrd="0" presId="urn:microsoft.com/office/officeart/2008/layout/BendingPictureSemiTransparentText"/>
    <dgm:cxn modelId="{09B1499A-BEBC-46DB-83F2-5DF51B150B6D}" type="presParOf" srcId="{B7C31664-CBA6-4B37-9FB5-B23C35707D39}" destId="{CF5E8662-19B7-4CB6-8ECF-31D1E9972468}" srcOrd="9" destOrd="0" presId="urn:microsoft.com/office/officeart/2008/layout/BendingPictureSemiTransparentText"/>
    <dgm:cxn modelId="{2819DCEC-6F41-4323-9AD2-5FFD456EE1B2}" type="presParOf" srcId="{B7C31664-CBA6-4B37-9FB5-B23C35707D39}" destId="{6E539EC2-5957-4A8F-9C2E-315402F04E38}" srcOrd="10" destOrd="0" presId="urn:microsoft.com/office/officeart/2008/layout/BendingPictureSemiTransparentText"/>
    <dgm:cxn modelId="{D4F735A2-D903-46D5-AB77-73D21F4BA524}" type="presParOf" srcId="{6E539EC2-5957-4A8F-9C2E-315402F04E38}" destId="{2081C35C-89CC-4BDD-9267-963C384B6EA8}" srcOrd="0" destOrd="0" presId="urn:microsoft.com/office/officeart/2008/layout/BendingPictureSemiTransparentText"/>
    <dgm:cxn modelId="{0C2EEFFC-9A96-49DF-BDE1-86AF2F297889}" type="presParOf" srcId="{6E539EC2-5957-4A8F-9C2E-315402F04E38}" destId="{C0A86BA5-D4D9-497E-9028-A84EBCDF21A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A4A24-30D8-4BF5-AA8D-660C4BD5EEFE}">
      <dsp:nvSpPr>
        <dsp:cNvPr id="0" name=""/>
        <dsp:cNvSpPr/>
      </dsp:nvSpPr>
      <dsp:spPr>
        <a:xfrm>
          <a:off x="5514024" y="2099675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Nutritional risk factors</a:t>
          </a:r>
        </a:p>
      </dsp:txBody>
      <dsp:txXfrm>
        <a:off x="5747796" y="2333447"/>
        <a:ext cx="1128750" cy="1128750"/>
      </dsp:txXfrm>
    </dsp:sp>
    <dsp:sp modelId="{F7FAE90F-71B3-4AB1-85D3-103133882150}">
      <dsp:nvSpPr>
        <dsp:cNvPr id="0" name=""/>
        <dsp:cNvSpPr/>
      </dsp:nvSpPr>
      <dsp:spPr>
        <a:xfrm rot="16200000">
          <a:off x="6071531" y="1847655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00139" y="1847003"/>
        <a:ext cx="24063" cy="24063"/>
      </dsp:txXfrm>
    </dsp:sp>
    <dsp:sp modelId="{B4CCAC08-ECAF-47F7-B0E8-D45CBC699A44}">
      <dsp:nvSpPr>
        <dsp:cNvPr id="0" name=""/>
        <dsp:cNvSpPr/>
      </dsp:nvSpPr>
      <dsp:spPr>
        <a:xfrm>
          <a:off x="5514024" y="22100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Low body mass index</a:t>
          </a:r>
        </a:p>
      </dsp:txBody>
      <dsp:txXfrm>
        <a:off x="5747796" y="255872"/>
        <a:ext cx="1128750" cy="1128750"/>
      </dsp:txXfrm>
    </dsp:sp>
    <dsp:sp modelId="{7DB07E49-02DC-41B4-AE6C-202EB5CBDD38}">
      <dsp:nvSpPr>
        <dsp:cNvPr id="0" name=""/>
        <dsp:cNvSpPr/>
      </dsp:nvSpPr>
      <dsp:spPr>
        <a:xfrm rot="19800000">
          <a:off x="6971147" y="2367048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199755" y="2366396"/>
        <a:ext cx="24063" cy="24063"/>
      </dsp:txXfrm>
    </dsp:sp>
    <dsp:sp modelId="{923F0E84-F2C3-4C95-B013-2F8C44D572AB}">
      <dsp:nvSpPr>
        <dsp:cNvPr id="0" name=""/>
        <dsp:cNvSpPr/>
      </dsp:nvSpPr>
      <dsp:spPr>
        <a:xfrm>
          <a:off x="7313256" y="1060887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Malnutrition</a:t>
          </a:r>
        </a:p>
      </dsp:txBody>
      <dsp:txXfrm>
        <a:off x="7547028" y="1294659"/>
        <a:ext cx="1128750" cy="1128750"/>
      </dsp:txXfrm>
    </dsp:sp>
    <dsp:sp modelId="{ED913567-E2AD-43CD-824F-0F26E9556AD2}">
      <dsp:nvSpPr>
        <dsp:cNvPr id="0" name=""/>
        <dsp:cNvSpPr/>
      </dsp:nvSpPr>
      <dsp:spPr>
        <a:xfrm rot="1800000">
          <a:off x="6971147" y="3405835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199755" y="3405184"/>
        <a:ext cx="24063" cy="24063"/>
      </dsp:txXfrm>
    </dsp:sp>
    <dsp:sp modelId="{4DB15848-C781-4387-A58F-407FB7DDFDD7}">
      <dsp:nvSpPr>
        <dsp:cNvPr id="0" name=""/>
        <dsp:cNvSpPr/>
      </dsp:nvSpPr>
      <dsp:spPr>
        <a:xfrm>
          <a:off x="7313256" y="3138462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Unintentional weight loss</a:t>
          </a:r>
        </a:p>
      </dsp:txBody>
      <dsp:txXfrm>
        <a:off x="7547028" y="3372234"/>
        <a:ext cx="1128750" cy="1128750"/>
      </dsp:txXfrm>
    </dsp:sp>
    <dsp:sp modelId="{DEA6F562-36D7-4A4F-B29E-FDEC7F173B4C}">
      <dsp:nvSpPr>
        <dsp:cNvPr id="0" name=""/>
        <dsp:cNvSpPr/>
      </dsp:nvSpPr>
      <dsp:spPr>
        <a:xfrm rot="5400000">
          <a:off x="6071531" y="3925229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300139" y="3924577"/>
        <a:ext cx="24063" cy="24063"/>
      </dsp:txXfrm>
    </dsp:sp>
    <dsp:sp modelId="{3DC64BC4-75F4-489C-8AB9-16BE73A55EB6}">
      <dsp:nvSpPr>
        <dsp:cNvPr id="0" name=""/>
        <dsp:cNvSpPr/>
      </dsp:nvSpPr>
      <dsp:spPr>
        <a:xfrm>
          <a:off x="5514024" y="4177249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Obesity</a:t>
          </a:r>
        </a:p>
      </dsp:txBody>
      <dsp:txXfrm>
        <a:off x="5747796" y="4411021"/>
        <a:ext cx="1128750" cy="1128750"/>
      </dsp:txXfrm>
    </dsp:sp>
    <dsp:sp modelId="{4ADD51DA-E70E-4940-AB16-42AF28CEFE9A}">
      <dsp:nvSpPr>
        <dsp:cNvPr id="0" name=""/>
        <dsp:cNvSpPr/>
      </dsp:nvSpPr>
      <dsp:spPr>
        <a:xfrm rot="9000000">
          <a:off x="5171915" y="3405835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5400523" y="3405184"/>
        <a:ext cx="24063" cy="24063"/>
      </dsp:txXfrm>
    </dsp:sp>
    <dsp:sp modelId="{FE763672-2C66-46BF-9AB3-0E2DAB22D824}">
      <dsp:nvSpPr>
        <dsp:cNvPr id="0" name=""/>
        <dsp:cNvSpPr/>
      </dsp:nvSpPr>
      <dsp:spPr>
        <a:xfrm>
          <a:off x="3714791" y="3138462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Nutritional deficiencies</a:t>
          </a:r>
        </a:p>
      </dsp:txBody>
      <dsp:txXfrm>
        <a:off x="3948563" y="3372234"/>
        <a:ext cx="1128750" cy="1128750"/>
      </dsp:txXfrm>
    </dsp:sp>
    <dsp:sp modelId="{D35822A9-E453-4514-A73E-B82DE4FC6680}">
      <dsp:nvSpPr>
        <dsp:cNvPr id="0" name=""/>
        <dsp:cNvSpPr/>
      </dsp:nvSpPr>
      <dsp:spPr>
        <a:xfrm rot="12600000">
          <a:off x="5171915" y="2367048"/>
          <a:ext cx="481279" cy="22760"/>
        </a:xfrm>
        <a:custGeom>
          <a:avLst/>
          <a:gdLst/>
          <a:ahLst/>
          <a:cxnLst/>
          <a:rect l="0" t="0" r="0" b="0"/>
          <a:pathLst>
            <a:path>
              <a:moveTo>
                <a:pt x="0" y="11380"/>
              </a:moveTo>
              <a:lnTo>
                <a:pt x="481279" y="113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5400523" y="2366396"/>
        <a:ext cx="24063" cy="24063"/>
      </dsp:txXfrm>
    </dsp:sp>
    <dsp:sp modelId="{3790033D-612C-49F0-A59F-C7B319B2BA37}">
      <dsp:nvSpPr>
        <dsp:cNvPr id="0" name=""/>
        <dsp:cNvSpPr/>
      </dsp:nvSpPr>
      <dsp:spPr>
        <a:xfrm>
          <a:off x="3714791" y="1060887"/>
          <a:ext cx="1596294" cy="1596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Impaired ability to eat independently</a:t>
          </a:r>
        </a:p>
      </dsp:txBody>
      <dsp:txXfrm>
        <a:off x="3948563" y="1294659"/>
        <a:ext cx="1128750" cy="1128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225B2-10E1-45EA-91FC-8799E3031D72}">
      <dsp:nvSpPr>
        <dsp:cNvPr id="0" name=""/>
        <dsp:cNvSpPr/>
      </dsp:nvSpPr>
      <dsp:spPr>
        <a:xfrm>
          <a:off x="0" y="42054"/>
          <a:ext cx="10837361" cy="1199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/>
            <a:t>Energy</a:t>
          </a:r>
        </a:p>
      </dsp:txBody>
      <dsp:txXfrm>
        <a:off x="58543" y="100597"/>
        <a:ext cx="10720275" cy="1082164"/>
      </dsp:txXfrm>
    </dsp:sp>
    <dsp:sp modelId="{BA69D82A-DA17-4D0C-9181-7439AFD677FA}">
      <dsp:nvSpPr>
        <dsp:cNvPr id="0" name=""/>
        <dsp:cNvSpPr/>
      </dsp:nvSpPr>
      <dsp:spPr>
        <a:xfrm>
          <a:off x="0" y="1241304"/>
          <a:ext cx="10837361" cy="486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900" kern="1200"/>
            <a:t>Guidelines recommend intake of 24 </a:t>
          </a:r>
          <a:r>
            <a:rPr lang="en-GB" sz="3900" kern="1200" dirty="0"/>
            <a:t>to 35kcal/kg/day.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900" kern="1200" dirty="0"/>
            <a:t>Sufficient caloric intake supports anabolism and spares the use of protein as an energy source.</a:t>
          </a:r>
          <a:endParaRPr lang="en-GB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900" kern="1200" dirty="0"/>
            <a:t>Carbohydrates are broken down into glucose which provides a major fuel source for the body. 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900" kern="1200" dirty="0"/>
            <a:t>Dietary sources include bread, pasta, rice, potatoes, oats.</a:t>
          </a:r>
        </a:p>
      </dsp:txBody>
      <dsp:txXfrm>
        <a:off x="0" y="1241304"/>
        <a:ext cx="10837361" cy="4864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225B2-10E1-45EA-91FC-8799E3031D72}">
      <dsp:nvSpPr>
        <dsp:cNvPr id="0" name=""/>
        <dsp:cNvSpPr/>
      </dsp:nvSpPr>
      <dsp:spPr>
        <a:xfrm>
          <a:off x="0" y="5514"/>
          <a:ext cx="10837361" cy="1007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Protein</a:t>
          </a:r>
        </a:p>
      </dsp:txBody>
      <dsp:txXfrm>
        <a:off x="49176" y="54690"/>
        <a:ext cx="10739009" cy="909018"/>
      </dsp:txXfrm>
    </dsp:sp>
    <dsp:sp modelId="{BA69D82A-DA17-4D0C-9181-7439AFD677FA}">
      <dsp:nvSpPr>
        <dsp:cNvPr id="0" name=""/>
        <dsp:cNvSpPr/>
      </dsp:nvSpPr>
      <dsp:spPr>
        <a:xfrm>
          <a:off x="0" y="1012884"/>
          <a:ext cx="10837361" cy="5129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300" kern="1200" dirty="0"/>
            <a:t>PENG, 2018 recommend 1.25 to 1.5g/kg of protein per day.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300" kern="1200" dirty="0"/>
            <a:t>Required for body tissue synthesis, maintenance and repair.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300" kern="1200" dirty="0"/>
            <a:t>Protein should be included as part of a balanced diet to ensure that it can be utilised properly.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300" kern="1200" dirty="0"/>
            <a:t>Dietary sources include beans, pulses, fish, eggs, meat and dairy products.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300" kern="1200" dirty="0"/>
            <a:t>Aim to include a portion at each mealtime, which is approximately 20-30g of protein or around a palm-size.</a:t>
          </a:r>
        </a:p>
      </dsp:txBody>
      <dsp:txXfrm>
        <a:off x="0" y="1012884"/>
        <a:ext cx="10837361" cy="5129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225B2-10E1-45EA-91FC-8799E3031D72}">
      <dsp:nvSpPr>
        <dsp:cNvPr id="0" name=""/>
        <dsp:cNvSpPr/>
      </dsp:nvSpPr>
      <dsp:spPr>
        <a:xfrm>
          <a:off x="0" y="245342"/>
          <a:ext cx="10837361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100" kern="1200" dirty="0"/>
            <a:t>Fluid</a:t>
          </a:r>
        </a:p>
      </dsp:txBody>
      <dsp:txXfrm>
        <a:off x="59713" y="305055"/>
        <a:ext cx="10717935" cy="1103809"/>
      </dsp:txXfrm>
    </dsp:sp>
    <dsp:sp modelId="{BA69D82A-DA17-4D0C-9181-7439AFD677FA}">
      <dsp:nvSpPr>
        <dsp:cNvPr id="0" name=""/>
        <dsp:cNvSpPr/>
      </dsp:nvSpPr>
      <dsp:spPr>
        <a:xfrm>
          <a:off x="0" y="1468577"/>
          <a:ext cx="10837361" cy="4433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000" kern="1200" dirty="0"/>
            <a:t>PENG, 2018 recommend 30-35ml/kg dependent on age, unless medically restricted.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000" kern="1200" dirty="0"/>
            <a:t>General guidance is 6-8 cups per day.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000" kern="1200" dirty="0"/>
            <a:t>Increase in fluid loss from wound increases risk of dehydration.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4000" kern="1200" dirty="0"/>
            <a:t>Water, tea, coffee, fruit juice, milk, soup all count.</a:t>
          </a:r>
        </a:p>
      </dsp:txBody>
      <dsp:txXfrm>
        <a:off x="0" y="1468577"/>
        <a:ext cx="10837361" cy="44339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6E6DB-54E2-4C28-9C9D-F36DC5CF24C8}">
      <dsp:nvSpPr>
        <dsp:cNvPr id="0" name=""/>
        <dsp:cNvSpPr/>
      </dsp:nvSpPr>
      <dsp:spPr>
        <a:xfrm>
          <a:off x="0" y="354376"/>
          <a:ext cx="1083736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Zinc</a:t>
          </a:r>
        </a:p>
      </dsp:txBody>
      <dsp:txXfrm>
        <a:off x="36296" y="390672"/>
        <a:ext cx="10764769" cy="670943"/>
      </dsp:txXfrm>
    </dsp:sp>
    <dsp:sp modelId="{6882EDD9-96E9-4A4B-9EA4-17A5D4ED0B6D}">
      <dsp:nvSpPr>
        <dsp:cNvPr id="0" name=""/>
        <dsp:cNvSpPr/>
      </dsp:nvSpPr>
      <dsp:spPr>
        <a:xfrm>
          <a:off x="0" y="1097911"/>
          <a:ext cx="10837361" cy="8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Involved in cell proliferation and metabolism of carbohydrates, fat and protein.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Dietary sources include meat, shellfish, dairy products, bread and cereals.</a:t>
          </a:r>
        </a:p>
      </dsp:txBody>
      <dsp:txXfrm>
        <a:off x="0" y="1097911"/>
        <a:ext cx="10837361" cy="834210"/>
      </dsp:txXfrm>
    </dsp:sp>
    <dsp:sp modelId="{E1E71063-4ED3-4B6B-B784-E33B6730B90C}">
      <dsp:nvSpPr>
        <dsp:cNvPr id="0" name=""/>
        <dsp:cNvSpPr/>
      </dsp:nvSpPr>
      <dsp:spPr>
        <a:xfrm>
          <a:off x="0" y="1932121"/>
          <a:ext cx="1083736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Iron</a:t>
          </a:r>
        </a:p>
      </dsp:txBody>
      <dsp:txXfrm>
        <a:off x="36296" y="1968417"/>
        <a:ext cx="10764769" cy="670943"/>
      </dsp:txXfrm>
    </dsp:sp>
    <dsp:sp modelId="{0D28F31D-1573-4E00-9443-56B6FCC065E5}">
      <dsp:nvSpPr>
        <dsp:cNvPr id="0" name=""/>
        <dsp:cNvSpPr/>
      </dsp:nvSpPr>
      <dsp:spPr>
        <a:xfrm>
          <a:off x="0" y="2675657"/>
          <a:ext cx="10837361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Involved in collagen formation and transport of oxygen and nutrients to tissues.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Dietary sources include red meat, fish, poultry, pulses, legumes, dark green vegetables, nuts and seeds.</a:t>
          </a:r>
        </a:p>
      </dsp:txBody>
      <dsp:txXfrm>
        <a:off x="0" y="2675657"/>
        <a:ext cx="10837361" cy="1187145"/>
      </dsp:txXfrm>
    </dsp:sp>
    <dsp:sp modelId="{42614BD6-1236-4C02-85D8-9882CB5BBA84}">
      <dsp:nvSpPr>
        <dsp:cNvPr id="0" name=""/>
        <dsp:cNvSpPr/>
      </dsp:nvSpPr>
      <dsp:spPr>
        <a:xfrm>
          <a:off x="0" y="3862802"/>
          <a:ext cx="10837361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Vitamin C</a:t>
          </a:r>
        </a:p>
      </dsp:txBody>
      <dsp:txXfrm>
        <a:off x="36296" y="3899098"/>
        <a:ext cx="10764769" cy="670943"/>
      </dsp:txXfrm>
    </dsp:sp>
    <dsp:sp modelId="{49CD9EFE-D422-4400-AE61-31ECD456E241}">
      <dsp:nvSpPr>
        <dsp:cNvPr id="0" name=""/>
        <dsp:cNvSpPr/>
      </dsp:nvSpPr>
      <dsp:spPr>
        <a:xfrm>
          <a:off x="0" y="4606337"/>
          <a:ext cx="10837361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40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Involved in collagen synthesis.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400" kern="1200" dirty="0"/>
            <a:t>Dietary sources include citrus fruits, peppers, potatoes, green vegetables, strawberries and blackcurrants.</a:t>
          </a:r>
        </a:p>
      </dsp:txBody>
      <dsp:txXfrm>
        <a:off x="0" y="4606337"/>
        <a:ext cx="10837361" cy="11871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9F60B-8400-40CE-B627-D586284121B0}">
      <dsp:nvSpPr>
        <dsp:cNvPr id="0" name=""/>
        <dsp:cNvSpPr/>
      </dsp:nvSpPr>
      <dsp:spPr>
        <a:xfrm>
          <a:off x="0" y="211380"/>
          <a:ext cx="9872663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Try to have one pint of whole milk per day </a:t>
          </a:r>
        </a:p>
      </dsp:txBody>
      <dsp:txXfrm>
        <a:off x="0" y="211380"/>
        <a:ext cx="9872663" cy="892800"/>
      </dsp:txXfrm>
    </dsp:sp>
    <dsp:sp modelId="{EBD056EC-87ED-4C5F-B4DD-AA96F9AA96A5}">
      <dsp:nvSpPr>
        <dsp:cNvPr id="0" name=""/>
        <dsp:cNvSpPr/>
      </dsp:nvSpPr>
      <dsp:spPr>
        <a:xfrm>
          <a:off x="0" y="1104180"/>
          <a:ext cx="9872663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100" kern="1200" dirty="0"/>
            <a:t>Incorporate this into cereal, cooking, nourishing drinks (e.g. homemade milkshake, malted milk, hot chocolate)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100" kern="1200" dirty="0"/>
            <a:t>Fortify whole milk using skimmed/whole milk powder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100" kern="1200" dirty="0"/>
            <a:t>Dairy free alternatives: soya is usually highest in protein, check if fortified with iron and calcium, ‘barista’ styles</a:t>
          </a:r>
        </a:p>
      </dsp:txBody>
      <dsp:txXfrm>
        <a:off x="0" y="1104180"/>
        <a:ext cx="9872663" cy="2723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9A628-E6DF-498A-AF58-694E70B22082}">
      <dsp:nvSpPr>
        <dsp:cNvPr id="0" name=""/>
        <dsp:cNvSpPr/>
      </dsp:nvSpPr>
      <dsp:spPr>
        <a:xfrm>
          <a:off x="383906" y="4171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2D3A1-4F9F-4140-A49D-CCAF1D032957}">
      <dsp:nvSpPr>
        <dsp:cNvPr id="0" name=""/>
        <dsp:cNvSpPr/>
      </dsp:nvSpPr>
      <dsp:spPr>
        <a:xfrm>
          <a:off x="383906" y="1715429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Peanut butter on toast</a:t>
          </a:r>
        </a:p>
      </dsp:txBody>
      <dsp:txXfrm>
        <a:off x="383906" y="1715429"/>
        <a:ext cx="2852178" cy="586717"/>
      </dsp:txXfrm>
    </dsp:sp>
    <dsp:sp modelId="{0687D3C4-CAEA-4D9A-BB5F-6CA8BD25D7DA}">
      <dsp:nvSpPr>
        <dsp:cNvPr id="0" name=""/>
        <dsp:cNvSpPr/>
      </dsp:nvSpPr>
      <dsp:spPr>
        <a:xfrm>
          <a:off x="3526998" y="4171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055FE-C76C-4260-8C87-F2F6B28959A8}">
      <dsp:nvSpPr>
        <dsp:cNvPr id="0" name=""/>
        <dsp:cNvSpPr/>
      </dsp:nvSpPr>
      <dsp:spPr>
        <a:xfrm>
          <a:off x="3526998" y="1715429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Handful of nuts</a:t>
          </a:r>
        </a:p>
      </dsp:txBody>
      <dsp:txXfrm>
        <a:off x="3526998" y="1715429"/>
        <a:ext cx="2852178" cy="586717"/>
      </dsp:txXfrm>
    </dsp:sp>
    <dsp:sp modelId="{DEF6552C-47B6-4F2C-ABE5-725774E60AB4}">
      <dsp:nvSpPr>
        <dsp:cNvPr id="0" name=""/>
        <dsp:cNvSpPr/>
      </dsp:nvSpPr>
      <dsp:spPr>
        <a:xfrm>
          <a:off x="6670090" y="4171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1CB67-F4A9-4AC2-AF88-F8AB673449A9}">
      <dsp:nvSpPr>
        <dsp:cNvPr id="0" name=""/>
        <dsp:cNvSpPr/>
      </dsp:nvSpPr>
      <dsp:spPr>
        <a:xfrm>
          <a:off x="6670090" y="1715429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Rice pudding</a:t>
          </a:r>
        </a:p>
      </dsp:txBody>
      <dsp:txXfrm>
        <a:off x="6670090" y="1715429"/>
        <a:ext cx="2852178" cy="586717"/>
      </dsp:txXfrm>
    </dsp:sp>
    <dsp:sp modelId="{DDFB876B-C239-4173-AB8C-9E6E21CEA79B}">
      <dsp:nvSpPr>
        <dsp:cNvPr id="0" name=""/>
        <dsp:cNvSpPr/>
      </dsp:nvSpPr>
      <dsp:spPr>
        <a:xfrm>
          <a:off x="383906" y="2734043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61C2C-F83E-4C26-9CCB-F4A025D5E208}">
      <dsp:nvSpPr>
        <dsp:cNvPr id="0" name=""/>
        <dsp:cNvSpPr/>
      </dsp:nvSpPr>
      <dsp:spPr>
        <a:xfrm>
          <a:off x="383906" y="4445302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Full fat yoghurt with fruit</a:t>
          </a:r>
        </a:p>
      </dsp:txBody>
      <dsp:txXfrm>
        <a:off x="383906" y="4445302"/>
        <a:ext cx="2852178" cy="586717"/>
      </dsp:txXfrm>
    </dsp:sp>
    <dsp:sp modelId="{82B60145-42F4-42D8-808F-5AA863CF0A9E}">
      <dsp:nvSpPr>
        <dsp:cNvPr id="0" name=""/>
        <dsp:cNvSpPr/>
      </dsp:nvSpPr>
      <dsp:spPr>
        <a:xfrm>
          <a:off x="3526998" y="2734043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CFF74-F101-4D88-93AD-9B967A58DE4B}">
      <dsp:nvSpPr>
        <dsp:cNvPr id="0" name=""/>
        <dsp:cNvSpPr/>
      </dsp:nvSpPr>
      <dsp:spPr>
        <a:xfrm>
          <a:off x="3526998" y="4445302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Houmous with breadsticks</a:t>
          </a:r>
        </a:p>
      </dsp:txBody>
      <dsp:txXfrm>
        <a:off x="3526998" y="4445302"/>
        <a:ext cx="2852178" cy="586717"/>
      </dsp:txXfrm>
    </dsp:sp>
    <dsp:sp modelId="{2081C35C-89CC-4BDD-9267-963C384B6EA8}">
      <dsp:nvSpPr>
        <dsp:cNvPr id="0" name=""/>
        <dsp:cNvSpPr/>
      </dsp:nvSpPr>
      <dsp:spPr>
        <a:xfrm>
          <a:off x="6670090" y="2734043"/>
          <a:ext cx="2852178" cy="2444654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86BA5-D4D9-497E-9028-A84EBCDF21A8}">
      <dsp:nvSpPr>
        <dsp:cNvPr id="0" name=""/>
        <dsp:cNvSpPr/>
      </dsp:nvSpPr>
      <dsp:spPr>
        <a:xfrm>
          <a:off x="6670090" y="4445302"/>
          <a:ext cx="2852178" cy="586717"/>
        </a:xfrm>
        <a:prstGeom prst="rect">
          <a:avLst/>
        </a:prstGeom>
        <a:solidFill>
          <a:schemeClr val="accent3">
            <a:lumMod val="75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Eggs</a:t>
          </a:r>
        </a:p>
      </dsp:txBody>
      <dsp:txXfrm>
        <a:off x="6670090" y="4445302"/>
        <a:ext cx="2852178" cy="586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0T10:48:21.73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2,'92'0,"-15"-1,0 2,87 9,-72-2,131-1,29 3,123 5,-155-2,-20-1,-19 0,-108-5,560 24,2760-34,-1850 4,-368-1,-1137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017B8-62D6-4744-8ECD-FE33097D5644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2E2E-D43C-48F8-AFCE-54EF178920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69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35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12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07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69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9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2E2E-D43C-48F8-AFCE-54EF178920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08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45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9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08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04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52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86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3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8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0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8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439C601-30FB-4EE3-88BB-A687139A28E7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7DA00BA-C7B4-4898-8A5C-F32DE27C8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94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.uk.com/resource/pressure-ulcers-pressure-sores-diet.html" TargetMode="External"/><Relationship Id="rId2" Type="http://schemas.openxmlformats.org/officeDocument/2006/relationships/hyperlink" Target="https://www.bda.uk.com/food-health/food-fac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apen.org.uk/screening-and-must/must-calculator" TargetMode="External"/><Relationship Id="rId4" Type="http://schemas.openxmlformats.org/officeDocument/2006/relationships/hyperlink" Target="https://clinox.info/clinical-support/Medicines/medicines-management/nutrition-copy.htm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ox.info/clinical-support/local-pathways-and-guidelines/Clinical%20Guidelines/BOB%20ICB%20Adult%20Oral%20Nutritional%20Supplement%20and%20Tube%20Feed%20Formulary.pdf" TargetMode="External"/><Relationship Id="rId2" Type="http://schemas.openxmlformats.org/officeDocument/2006/relationships/hyperlink" Target="https://www.bapen.org.uk/screening-and-must/must/must-toolk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inox.info/clinical-support/Medicines/medicines-management/nutrition-copy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ohft365.sharepoint.com/:v:/s/O365Grp-Training/EUBrVdJROyBIlpR9U5Gjg0oB5-60N26edpkt-MKOUPwljQ?e=PQYwR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E95D-EDE7-4C90-B94B-A7162FD07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sz="6000" dirty="0"/>
            </a:br>
            <a:r>
              <a:rPr lang="en-GB" sz="6000" dirty="0"/>
              <a:t>Role of nutrition in preventing and treating pressure ulcers</a:t>
            </a:r>
            <a:br>
              <a:rPr lang="en-GB" sz="6000" dirty="0"/>
            </a:br>
            <a:r>
              <a:rPr lang="en-GB" sz="4000" dirty="0"/>
              <a:t>Stop The Pressure Week</a:t>
            </a:r>
            <a:endParaRPr lang="en-GB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79C3F-4D96-45FB-44B6-A1CB36BAD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Presented by</a:t>
            </a:r>
          </a:p>
          <a:p>
            <a:r>
              <a:rPr lang="en-GB" dirty="0"/>
              <a:t>Lauren Fisher – Community Dietitian</a:t>
            </a:r>
          </a:p>
          <a:p>
            <a:r>
              <a:rPr lang="en-GB" dirty="0"/>
              <a:t>Nicky Fernandez – Oxfordshire Stroke Rehabilitation Unit Dietitian</a:t>
            </a:r>
          </a:p>
        </p:txBody>
      </p:sp>
    </p:spTree>
    <p:extLst>
      <p:ext uri="{BB962C8B-B14F-4D97-AF65-F5344CB8AC3E}">
        <p14:creationId xmlns:p14="http://schemas.microsoft.com/office/powerpoint/2010/main" val="1543712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F3F586-F0A3-F6EE-2394-C33A87C48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382801"/>
              </p:ext>
            </p:extLst>
          </p:nvPr>
        </p:nvGraphicFramePr>
        <p:xfrm>
          <a:off x="592638" y="338666"/>
          <a:ext cx="10837362" cy="614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125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food items&#10;&#10;Description automatically generated">
            <a:extLst>
              <a:ext uri="{FF2B5EF4-FFF2-40B4-BE49-F238E27FC236}">
                <a16:creationId xmlns:a16="http://schemas.microsoft.com/office/drawing/2014/main" id="{0BC761C0-8135-4C08-BE80-D0C2FC9B8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6018" r="19193" b="1559"/>
          <a:stretch/>
        </p:blipFill>
        <p:spPr>
          <a:xfrm>
            <a:off x="1590298" y="249865"/>
            <a:ext cx="9011404" cy="6358270"/>
          </a:xfrm>
        </p:spPr>
      </p:pic>
    </p:spTree>
    <p:extLst>
      <p:ext uri="{BB962C8B-B14F-4D97-AF65-F5344CB8AC3E}">
        <p14:creationId xmlns:p14="http://schemas.microsoft.com/office/powerpoint/2010/main" val="198135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8177E3-95A2-2703-EF35-FE3911E35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2948" r="17349" b="1686"/>
          <a:stretch/>
        </p:blipFill>
        <p:spPr>
          <a:xfrm>
            <a:off x="1567498" y="243530"/>
            <a:ext cx="9057004" cy="6370939"/>
          </a:xfrm>
        </p:spPr>
      </p:pic>
    </p:spTree>
    <p:extLst>
      <p:ext uri="{BB962C8B-B14F-4D97-AF65-F5344CB8AC3E}">
        <p14:creationId xmlns:p14="http://schemas.microsoft.com/office/powerpoint/2010/main" val="719696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A7C0-5BC9-B719-DBAF-9604F429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If your patient is underweight or has lost weight unintentionally…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222BAAB-6FB2-59AE-D521-B425CAC12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256779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73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D74F886-A407-F383-6E9A-9BADA2DAE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25819" r="14318" b="18450"/>
          <a:stretch/>
        </p:blipFill>
        <p:spPr>
          <a:xfrm>
            <a:off x="356085" y="1287723"/>
            <a:ext cx="11479830" cy="428255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430ACD-9870-9F5F-6495-75C0B75D48C8}"/>
                  </a:ext>
                </a:extLst>
              </p14:cNvPr>
              <p14:cNvContentPartPr/>
              <p14:nvPr/>
            </p14:nvContentPartPr>
            <p14:xfrm>
              <a:off x="8143583" y="5040939"/>
              <a:ext cx="3171240" cy="45719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430ACD-9870-9F5F-6495-75C0B75D48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3583" y="4861303"/>
                <a:ext cx="3350880" cy="4053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9172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A5DEC4-68C5-9877-2D1C-4B4DB7C835A5}"/>
              </a:ext>
            </a:extLst>
          </p:cNvPr>
          <p:cNvGrpSpPr/>
          <p:nvPr/>
        </p:nvGrpSpPr>
        <p:grpSpPr>
          <a:xfrm>
            <a:off x="549343" y="400515"/>
            <a:ext cx="10515600" cy="892800"/>
            <a:chOff x="0" y="27368"/>
            <a:chExt cx="10515600" cy="892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2B4607-AA82-31CA-C2E9-C277168E0E75}"/>
                </a:ext>
              </a:extLst>
            </p:cNvPr>
            <p:cNvSpPr/>
            <p:nvPr/>
          </p:nvSpPr>
          <p:spPr>
            <a:xfrm>
              <a:off x="0" y="27368"/>
              <a:ext cx="10515600" cy="8928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D63AEF-9270-D4D8-64B0-96377580623D}"/>
                </a:ext>
              </a:extLst>
            </p:cNvPr>
            <p:cNvSpPr txBox="1"/>
            <p:nvPr/>
          </p:nvSpPr>
          <p:spPr>
            <a:xfrm>
              <a:off x="0" y="27368"/>
              <a:ext cx="10515600" cy="89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472" tIns="125984" rIns="220472" bIns="125984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 dirty="0"/>
                <a:t>Include high energy and protein snacks between meals</a:t>
              </a:r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AA92D8-8654-A159-11EA-973ACC913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725525"/>
              </p:ext>
            </p:extLst>
          </p:nvPr>
        </p:nvGraphicFramePr>
        <p:xfrm>
          <a:off x="1142913" y="1383031"/>
          <a:ext cx="9906175" cy="518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51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DA89AE9-D523-7DE5-FD96-543378B79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13059" r="17230" b="1368"/>
          <a:stretch/>
        </p:blipFill>
        <p:spPr>
          <a:xfrm>
            <a:off x="1594457" y="279472"/>
            <a:ext cx="9003086" cy="6299055"/>
          </a:xfrm>
        </p:spPr>
      </p:pic>
    </p:spTree>
    <p:extLst>
      <p:ext uri="{BB962C8B-B14F-4D97-AF65-F5344CB8AC3E}">
        <p14:creationId xmlns:p14="http://schemas.microsoft.com/office/powerpoint/2010/main" val="296882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A7C0-5BC9-B719-DBAF-9604F429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If your patient is underweight or has lost weight unintentionally…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E53D-31F0-EC90-2AD8-1271738386F3}"/>
              </a:ext>
            </a:extLst>
          </p:cNvPr>
          <p:cNvSpPr/>
          <p:nvPr/>
        </p:nvSpPr>
        <p:spPr>
          <a:xfrm>
            <a:off x="838200" y="1857044"/>
            <a:ext cx="10515600" cy="720000"/>
          </a:xfrm>
          <a:custGeom>
            <a:avLst/>
            <a:gdLst>
              <a:gd name="connsiteX0" fmla="*/ 0 w 10515600"/>
              <a:gd name="connsiteY0" fmla="*/ 0 h 720000"/>
              <a:gd name="connsiteX1" fmla="*/ 10515600 w 10515600"/>
              <a:gd name="connsiteY1" fmla="*/ 0 h 720000"/>
              <a:gd name="connsiteX2" fmla="*/ 10515600 w 10515600"/>
              <a:gd name="connsiteY2" fmla="*/ 720000 h 720000"/>
              <a:gd name="connsiteX3" fmla="*/ 0 w 10515600"/>
              <a:gd name="connsiteY3" fmla="*/ 720000 h 720000"/>
              <a:gd name="connsiteX4" fmla="*/ 0 w 105156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720000">
                <a:moveTo>
                  <a:pt x="0" y="0"/>
                </a:moveTo>
                <a:lnTo>
                  <a:pt x="10515600" y="0"/>
                </a:lnTo>
                <a:lnTo>
                  <a:pt x="105156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500" kern="1200" dirty="0"/>
              <a:t>Fortify foods to add additional calories and protein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566C1-A709-4977-6B1D-689CAC07E2EC}"/>
              </a:ext>
            </a:extLst>
          </p:cNvPr>
          <p:cNvSpPr txBox="1"/>
          <p:nvPr/>
        </p:nvSpPr>
        <p:spPr>
          <a:xfrm>
            <a:off x="1306830" y="2871380"/>
            <a:ext cx="2185669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Fortified milk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85746A-9A43-C46A-C92D-0E6FED86165B}"/>
              </a:ext>
            </a:extLst>
          </p:cNvPr>
          <p:cNvSpPr txBox="1"/>
          <p:nvPr/>
        </p:nvSpPr>
        <p:spPr>
          <a:xfrm>
            <a:off x="2510791" y="4280956"/>
            <a:ext cx="2010306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Milk powder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4EB73F-ADB1-9E78-77F6-64BB21917A4F}"/>
              </a:ext>
            </a:extLst>
          </p:cNvPr>
          <p:cNvSpPr txBox="1"/>
          <p:nvPr/>
        </p:nvSpPr>
        <p:spPr>
          <a:xfrm>
            <a:off x="5569158" y="3627893"/>
            <a:ext cx="1255926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Cheese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F731D-146A-DAA7-9410-6783426D158C}"/>
              </a:ext>
            </a:extLst>
          </p:cNvPr>
          <p:cNvSpPr txBox="1"/>
          <p:nvPr/>
        </p:nvSpPr>
        <p:spPr>
          <a:xfrm>
            <a:off x="5234940" y="5332845"/>
            <a:ext cx="1775460" cy="53205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Nut butter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8384B-D32C-DEAC-1FEE-8BB847B3DE9E}"/>
              </a:ext>
            </a:extLst>
          </p:cNvPr>
          <p:cNvSpPr txBox="1"/>
          <p:nvPr/>
        </p:nvSpPr>
        <p:spPr>
          <a:xfrm>
            <a:off x="7670904" y="4019346"/>
            <a:ext cx="2010306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Ground nuts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ADA5A-749E-30DD-37EA-2C8504C3487D}"/>
              </a:ext>
            </a:extLst>
          </p:cNvPr>
          <p:cNvSpPr txBox="1"/>
          <p:nvPr/>
        </p:nvSpPr>
        <p:spPr>
          <a:xfrm>
            <a:off x="8139534" y="2905780"/>
            <a:ext cx="2503066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Full fat yoghurt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37A97-8A6D-EBC7-26A5-F630B506D42F}"/>
              </a:ext>
            </a:extLst>
          </p:cNvPr>
          <p:cNvSpPr txBox="1"/>
          <p:nvPr/>
        </p:nvSpPr>
        <p:spPr>
          <a:xfrm>
            <a:off x="8651979" y="5341683"/>
            <a:ext cx="2250867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Double cream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E22CF-EA44-91C5-6CDE-3E6EB5EDFEEE}"/>
              </a:ext>
            </a:extLst>
          </p:cNvPr>
          <p:cNvSpPr txBox="1"/>
          <p:nvPr/>
        </p:nvSpPr>
        <p:spPr>
          <a:xfrm>
            <a:off x="929640" y="5367025"/>
            <a:ext cx="1517754" cy="52322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Avocado</a:t>
            </a:r>
          </a:p>
        </p:txBody>
      </p:sp>
    </p:spTree>
    <p:extLst>
      <p:ext uri="{BB962C8B-B14F-4D97-AF65-F5344CB8AC3E}">
        <p14:creationId xmlns:p14="http://schemas.microsoft.com/office/powerpoint/2010/main" val="84715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E13A1FE-6DA3-70BE-6F7B-1500884E6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t="12350" r="17355" b="709"/>
          <a:stretch/>
        </p:blipFill>
        <p:spPr>
          <a:xfrm>
            <a:off x="1586467" y="223458"/>
            <a:ext cx="9019065" cy="6411084"/>
          </a:xfrm>
        </p:spPr>
      </p:pic>
    </p:spTree>
    <p:extLst>
      <p:ext uri="{BB962C8B-B14F-4D97-AF65-F5344CB8AC3E}">
        <p14:creationId xmlns:p14="http://schemas.microsoft.com/office/powerpoint/2010/main" val="110844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DA4C-56AC-B81F-5458-A928779F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 with a Food First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0E2CC-2025-B45A-8A9E-2B2BC659E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What is the patient’s current food/fluid intake like?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Who will prepare nourishing drinks / fortified foods / snacks?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Can the patient access the suggested food/fluids – physically, financially?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Any swallowing difficulties?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Presence of comorbidities? E.g. type 2 diabetes, renal disease</a:t>
            </a:r>
          </a:p>
        </p:txBody>
      </p:sp>
    </p:spTree>
    <p:extLst>
      <p:ext uri="{BB962C8B-B14F-4D97-AF65-F5344CB8AC3E}">
        <p14:creationId xmlns:p14="http://schemas.microsoft.com/office/powerpoint/2010/main" val="3813899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72F6-7A46-10F6-2BC9-3B26231A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will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3F228-C316-A602-A433-191F28639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Nutritional risk factors for the development of pressure sores</a:t>
            </a:r>
          </a:p>
          <a:p>
            <a:r>
              <a:rPr lang="en-GB" dirty="0">
                <a:solidFill>
                  <a:schemeClr val="tx1"/>
                </a:solidFill>
              </a:rPr>
              <a:t>The MUST Tool and identifying those at nutritional risk</a:t>
            </a:r>
          </a:p>
          <a:p>
            <a:r>
              <a:rPr lang="en-GB" dirty="0">
                <a:solidFill>
                  <a:schemeClr val="tx1"/>
                </a:solidFill>
              </a:rPr>
              <a:t>The dietary management of undernutrition</a:t>
            </a:r>
          </a:p>
          <a:p>
            <a:r>
              <a:rPr lang="en-GB" dirty="0">
                <a:solidFill>
                  <a:schemeClr val="tx1"/>
                </a:solidFill>
              </a:rPr>
              <a:t>The dietary management of overnutrition</a:t>
            </a:r>
          </a:p>
          <a:p>
            <a:r>
              <a:rPr lang="en-GB" dirty="0">
                <a:solidFill>
                  <a:schemeClr val="tx1"/>
                </a:solidFill>
              </a:rPr>
              <a:t>Activity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B38FB-078A-DB1E-EB35-B9CBBF4B3788}"/>
              </a:ext>
            </a:extLst>
          </p:cNvPr>
          <p:cNvSpPr txBox="1"/>
          <p:nvPr/>
        </p:nvSpPr>
        <p:spPr>
          <a:xfrm>
            <a:off x="1176128" y="4812030"/>
            <a:ext cx="987287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Any questions?</a:t>
            </a:r>
          </a:p>
          <a:p>
            <a:pPr algn="ctr"/>
            <a:r>
              <a:rPr lang="en-GB" sz="2400" dirty="0"/>
              <a:t>Please put these in the ‘Chat’ and we will answer them at the end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1501856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CB9E0-66C9-A97E-DD89-51FB0D65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oral nutritional supplements (ONS)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D9D74-F4F3-89D4-2122-CB1AF9CB5052}"/>
              </a:ext>
            </a:extLst>
          </p:cNvPr>
          <p:cNvSpPr txBox="1"/>
          <p:nvPr/>
        </p:nvSpPr>
        <p:spPr>
          <a:xfrm>
            <a:off x="1546225" y="1927019"/>
            <a:ext cx="909955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“Do not offer nutritional supplements specifically to prevent a pressure ulcer in adults whose nutritional intake is adequate.”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FF897-F657-15ED-3E62-68DEDEF08D10}"/>
              </a:ext>
            </a:extLst>
          </p:cNvPr>
          <p:cNvSpPr txBox="1"/>
          <p:nvPr/>
        </p:nvSpPr>
        <p:spPr>
          <a:xfrm>
            <a:off x="1546225" y="3429000"/>
            <a:ext cx="909955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“Do not offer nutritional supplements to treat a pressure ulcer in adults whose nutritional intake is adequate.”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B39EB-042A-631D-CAB0-14C09E78B785}"/>
              </a:ext>
            </a:extLst>
          </p:cNvPr>
          <p:cNvSpPr txBox="1"/>
          <p:nvPr/>
        </p:nvSpPr>
        <p:spPr>
          <a:xfrm>
            <a:off x="1546225" y="4954726"/>
            <a:ext cx="909955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“Offer nutritional supplements to adults with a pressure ulcer who have a nutritional deficiency.”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D39B5-AFDB-A670-FFCA-F08ADE30DABF}"/>
              </a:ext>
            </a:extLst>
          </p:cNvPr>
          <p:cNvSpPr txBox="1"/>
          <p:nvPr/>
        </p:nvSpPr>
        <p:spPr>
          <a:xfrm>
            <a:off x="9359900" y="609600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(NICE, 2014)</a:t>
            </a:r>
          </a:p>
        </p:txBody>
      </p:sp>
    </p:spTree>
    <p:extLst>
      <p:ext uri="{BB962C8B-B14F-4D97-AF65-F5344CB8AC3E}">
        <p14:creationId xmlns:p14="http://schemas.microsoft.com/office/powerpoint/2010/main" val="349850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AAFF-0F16-064B-BD47-E838E75D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of nutritional supplements in the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BB004-E708-9F69-B424-1BE98282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1374" b="17047"/>
          <a:stretch/>
        </p:blipFill>
        <p:spPr>
          <a:xfrm>
            <a:off x="862133" y="2374463"/>
            <a:ext cx="3852409" cy="3161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6AB92-C124-6595-23E5-2A834002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997" b="13303"/>
          <a:stretch/>
        </p:blipFill>
        <p:spPr>
          <a:xfrm>
            <a:off x="8385180" y="3166495"/>
            <a:ext cx="3053105" cy="3161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B384D-DCCB-E2D6-BA1A-4FD4FAB07C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809" b="14052"/>
          <a:stretch/>
        </p:blipFill>
        <p:spPr>
          <a:xfrm>
            <a:off x="5435574" y="1585792"/>
            <a:ext cx="3075336" cy="3161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F1882-C16D-594B-8C22-29375CDA9413}"/>
              </a:ext>
            </a:extLst>
          </p:cNvPr>
          <p:cNvSpPr txBox="1"/>
          <p:nvPr/>
        </p:nvSpPr>
        <p:spPr>
          <a:xfrm>
            <a:off x="1269361" y="5535870"/>
            <a:ext cx="3326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First Line: Powdered 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5D137-F05B-C373-24D4-CC63FF633FB6}"/>
              </a:ext>
            </a:extLst>
          </p:cNvPr>
          <p:cNvSpPr txBox="1"/>
          <p:nvPr/>
        </p:nvSpPr>
        <p:spPr>
          <a:xfrm>
            <a:off x="8794111" y="2008703"/>
            <a:ext cx="2898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Second Line: </a:t>
            </a:r>
          </a:p>
          <a:p>
            <a:r>
              <a:rPr lang="en-GB" sz="2200" b="1" dirty="0"/>
              <a:t>Ready to Drink ONS</a:t>
            </a:r>
          </a:p>
        </p:txBody>
      </p:sp>
    </p:spTree>
    <p:extLst>
      <p:ext uri="{BB962C8B-B14F-4D97-AF65-F5344CB8AC3E}">
        <p14:creationId xmlns:p14="http://schemas.microsoft.com/office/powerpoint/2010/main" val="2561173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5A59-BABF-5A45-B17D-8A7D741B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your patient is living with overweight or obesity…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EEE6-2F31-5298-6C2F-673BA91C2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Aim for 3 regular and balanced meals.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Choose lower energy, high protein snacks: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High protein yoghurt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Boiled eggs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Low fat rice pudding and custard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Milky drinks made with semi-skimmed or skimmed milk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Low fat cheese and crackers.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Choose drinks that are sugar-free.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55191DE0-7326-B507-7937-D996799D4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1579" y="183639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CF971-48B9-3155-E353-3C7275B53FAE}"/>
              </a:ext>
            </a:extLst>
          </p:cNvPr>
          <p:cNvSpPr txBox="1"/>
          <p:nvPr/>
        </p:nvSpPr>
        <p:spPr>
          <a:xfrm>
            <a:off x="9135979" y="2031980"/>
            <a:ext cx="2871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Increase protein</a:t>
            </a:r>
          </a:p>
        </p:txBody>
      </p:sp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A854F5D4-A23A-97AB-C3A2-34E47D1E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1579" y="3194462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423B5-E4BE-BC75-1D3F-DA9DC2D4A3AF}"/>
              </a:ext>
            </a:extLst>
          </p:cNvPr>
          <p:cNvSpPr txBox="1"/>
          <p:nvPr/>
        </p:nvSpPr>
        <p:spPr>
          <a:xfrm>
            <a:off x="9084278" y="3119729"/>
            <a:ext cx="2871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Increase micronutrients</a:t>
            </a:r>
          </a:p>
        </p:txBody>
      </p:sp>
      <p:pic>
        <p:nvPicPr>
          <p:cNvPr id="10" name="Graphic 9" descr="Bullseye with solid fill">
            <a:extLst>
              <a:ext uri="{FF2B5EF4-FFF2-40B4-BE49-F238E27FC236}">
                <a16:creationId xmlns:a16="http://schemas.microsoft.com/office/drawing/2014/main" id="{B065965D-333A-C6A3-E7C2-D1DCF2EBF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1579" y="466262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F747F-DF1B-426F-5F90-6CFEAD19EC0E}"/>
              </a:ext>
            </a:extLst>
          </p:cNvPr>
          <p:cNvSpPr txBox="1"/>
          <p:nvPr/>
        </p:nvSpPr>
        <p:spPr>
          <a:xfrm>
            <a:off x="9084279" y="4596609"/>
            <a:ext cx="2871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Moderate calories</a:t>
            </a:r>
          </a:p>
        </p:txBody>
      </p:sp>
    </p:spTree>
    <p:extLst>
      <p:ext uri="{BB962C8B-B14F-4D97-AF65-F5344CB8AC3E}">
        <p14:creationId xmlns:p14="http://schemas.microsoft.com/office/powerpoint/2010/main" val="4293790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C2F9-12FF-CBB0-2828-062FF4BF7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Activity</a:t>
            </a:r>
            <a:r>
              <a:rPr lang="en-GB" dirty="0"/>
              <a:t>: How could you fortify this diet to increase the energy and protein content?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F927BD-6581-0695-D9E7-6ADC247EB1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762468"/>
              </p:ext>
            </p:extLst>
          </p:nvPr>
        </p:nvGraphicFramePr>
        <p:xfrm>
          <a:off x="1143000" y="2057400"/>
          <a:ext cx="9872662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018">
                  <a:extLst>
                    <a:ext uri="{9D8B030D-6E8A-4147-A177-3AD203B41FA5}">
                      <a16:colId xmlns:a16="http://schemas.microsoft.com/office/drawing/2014/main" val="1399979959"/>
                    </a:ext>
                  </a:extLst>
                </a:gridCol>
                <a:gridCol w="7225644">
                  <a:extLst>
                    <a:ext uri="{9D8B030D-6E8A-4147-A177-3AD203B41FA5}">
                      <a16:colId xmlns:a16="http://schemas.microsoft.com/office/drawing/2014/main" val="3299254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Normal diet</a:t>
                      </a:r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223653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Breakfast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Porridge made with semi-skimmed milk</a:t>
                      </a:r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3966107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Mid-morning snack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309274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Lunch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Tomato soup with 1 slice of bread and low-fat spread</a:t>
                      </a:r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302095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Mid-afternoon snack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95778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Dinner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Beef stew with mashed potato and carrots</a:t>
                      </a:r>
                    </a:p>
                    <a:p>
                      <a:r>
                        <a:rPr lang="en-GB" sz="2400" dirty="0"/>
                        <a:t>Pot of low-fat yoghurt</a:t>
                      </a:r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2041679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Bedtime snack</a:t>
                      </a:r>
                    </a:p>
                  </a:txBody>
                  <a:tcPr marL="85849" marR="85849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Cup of hot chocolate made with semi-skimmed milk</a:t>
                      </a:r>
                    </a:p>
                    <a:p>
                      <a:endParaRPr lang="en-GB" sz="2400" dirty="0"/>
                    </a:p>
                  </a:txBody>
                  <a:tcPr marL="85849" marR="85849"/>
                </a:tc>
                <a:extLst>
                  <a:ext uri="{0D108BD9-81ED-4DB2-BD59-A6C34878D82A}">
                    <a16:rowId xmlns:a16="http://schemas.microsoft.com/office/drawing/2014/main" val="1615553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845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F927BD-6581-0695-D9E7-6ADC247EB1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225722"/>
              </p:ext>
            </p:extLst>
          </p:nvPr>
        </p:nvGraphicFramePr>
        <p:xfrm>
          <a:off x="457200" y="365760"/>
          <a:ext cx="11277599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205">
                  <a:extLst>
                    <a:ext uri="{9D8B030D-6E8A-4147-A177-3AD203B41FA5}">
                      <a16:colId xmlns:a16="http://schemas.microsoft.com/office/drawing/2014/main" val="1399979959"/>
                    </a:ext>
                  </a:extLst>
                </a:gridCol>
                <a:gridCol w="2820995">
                  <a:extLst>
                    <a:ext uri="{9D8B030D-6E8A-4147-A177-3AD203B41FA5}">
                      <a16:colId xmlns:a16="http://schemas.microsoft.com/office/drawing/2014/main" val="329925439"/>
                    </a:ext>
                  </a:extLst>
                </a:gridCol>
                <a:gridCol w="6121399">
                  <a:extLst>
                    <a:ext uri="{9D8B030D-6E8A-4147-A177-3AD203B41FA5}">
                      <a16:colId xmlns:a16="http://schemas.microsoft.com/office/drawing/2014/main" val="1771447738"/>
                    </a:ext>
                  </a:extLst>
                </a:gridCol>
              </a:tblGrid>
              <a:tr h="315678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Normal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Fortified diet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535706"/>
                  </a:ext>
                </a:extLst>
              </a:tr>
              <a:tr h="552436">
                <a:tc>
                  <a:txBody>
                    <a:bodyPr/>
                    <a:lstStyle/>
                    <a:p>
                      <a:r>
                        <a:rPr lang="en-GB" sz="2000" dirty="0"/>
                        <a:t>Breakfast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Porridge made with semi-skimmed milk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Porridge made with fortified milk, topped with fresh fruit, ground nuts and honey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107521"/>
                  </a:ext>
                </a:extLst>
              </a:tr>
              <a:tr h="315678">
                <a:tc>
                  <a:txBody>
                    <a:bodyPr/>
                    <a:lstStyle/>
                    <a:p>
                      <a:r>
                        <a:rPr lang="en-GB" sz="2000" dirty="0"/>
                        <a:t>Mid-morning snack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Handful of nuts / slice of peanut butter on toast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4583"/>
                  </a:ext>
                </a:extLst>
              </a:tr>
              <a:tr h="789194">
                <a:tc>
                  <a:txBody>
                    <a:bodyPr/>
                    <a:lstStyle/>
                    <a:p>
                      <a:r>
                        <a:rPr lang="en-GB" sz="2000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Tomato soup with 1 slice of bread and low-fat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Tomato soup with added skimmed milk powder / cheese / butter / double cream</a:t>
                      </a:r>
                    </a:p>
                    <a:p>
                      <a:r>
                        <a:rPr lang="en-GB" sz="2000" dirty="0"/>
                        <a:t>1-2 slices of bread with butter or cream cheese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955019"/>
                  </a:ext>
                </a:extLst>
              </a:tr>
              <a:tr h="315678">
                <a:tc>
                  <a:txBody>
                    <a:bodyPr/>
                    <a:lstStyle/>
                    <a:p>
                      <a:r>
                        <a:rPr lang="en-GB" sz="2000" dirty="0"/>
                        <a:t>Mid-afternoon snack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Homemade milkshake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785734"/>
                  </a:ext>
                </a:extLst>
              </a:tr>
              <a:tr h="1262711">
                <a:tc>
                  <a:txBody>
                    <a:bodyPr/>
                    <a:lstStyle/>
                    <a:p>
                      <a:r>
                        <a:rPr lang="en-GB" sz="2000" dirty="0"/>
                        <a:t>Dinner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Beef stew with mashed potato and carrots</a:t>
                      </a:r>
                    </a:p>
                    <a:p>
                      <a:r>
                        <a:rPr lang="en-GB" sz="2000" dirty="0"/>
                        <a:t>Pot of low-fat yoghurt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Beef stew with added double cream and topped with grated cheese</a:t>
                      </a:r>
                    </a:p>
                    <a:p>
                      <a:r>
                        <a:rPr lang="en-GB" sz="2000" dirty="0"/>
                        <a:t>Mashed potato with added skimmed milk powder / fortified milk / cheese / butter / double cream</a:t>
                      </a:r>
                    </a:p>
                    <a:p>
                      <a:r>
                        <a:rPr lang="en-GB" sz="2000" dirty="0"/>
                        <a:t>Carrots drizzled with olive oil</a:t>
                      </a:r>
                    </a:p>
                    <a:p>
                      <a:r>
                        <a:rPr lang="en-GB" sz="2000" dirty="0"/>
                        <a:t>Pot of full fat Greek style yoghurt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79374"/>
                  </a:ext>
                </a:extLst>
              </a:tr>
              <a:tr h="789194">
                <a:tc>
                  <a:txBody>
                    <a:bodyPr/>
                    <a:lstStyle/>
                    <a:p>
                      <a:r>
                        <a:rPr lang="en-GB" sz="2000" dirty="0"/>
                        <a:t>Bedtime snack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Cup of hot chocolate made with semi-skimmed milk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Cup of hot chocolate made with fortified milk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553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9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C702-E17C-F9AA-2BC3-89BACBA1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D018B-2739-F3B2-3C29-E79B83CEA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BDA Food Fact Sheets: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Facts (bda.uk.com)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BDA Food Fact Sheet: Prevention and Management of Pressure Injuries 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Prevention and management of pressure injuries (bda.uk.com)</a:t>
            </a:r>
            <a:endParaRPr lang="en-US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BOB ICB resources including food first, high protein snacks, nourishing drink recipes, wound care nutrition: </a:t>
            </a:r>
            <a:r>
              <a:rPr lang="en-GB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Nutrition - </a:t>
            </a:r>
            <a:r>
              <a:rPr lang="en-GB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ClinOx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BAPEN MUST Calculator: </a:t>
            </a:r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MUST Online Calculator - Malnutrition Universal Screening Tool (bapen.org.uk)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31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DF47-F39D-B620-C1D1-5EA477645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en-GB" sz="4400" dirty="0"/>
          </a:p>
          <a:p>
            <a:pPr marL="45720" indent="0" algn="ctr">
              <a:buNone/>
            </a:pPr>
            <a:r>
              <a:rPr lang="en-GB" sz="4400" dirty="0"/>
              <a:t>Any questions?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FE1B10-7EF6-E1FD-7BE2-9CFB08B3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9C50-271E-06C0-AC54-C30BE97E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and 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951D-688B-7501-39BB-48F7F0675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23060"/>
            <a:ext cx="11430000" cy="4960620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BAPEN, 2020. The ‘MUST’ Toolkit. [Online] Available at: </a:t>
            </a:r>
            <a:r>
              <a:rPr lang="en-GB" sz="1800" dirty="0">
                <a:hlinkClick r:id="rId2"/>
              </a:rPr>
              <a:t>https://www.bapen.org.uk/screening-and-must/must/must-toolkit</a:t>
            </a:r>
            <a:r>
              <a:rPr lang="en-GB" sz="1800" dirty="0"/>
              <a:t> [Accessed 12 November 2023].</a:t>
            </a:r>
          </a:p>
          <a:p>
            <a:r>
              <a:rPr lang="en-GB" sz="1800" dirty="0"/>
              <a:t>Buckinghamshire, Oxfordshire and Berkshire West Integrated Care Board [BOB ICB], 2023. Adult Oral Nutritional Supplement (ONS) and Tube Feed Formulary. [Online] Available at: </a:t>
            </a:r>
            <a:r>
              <a:rPr lang="en-GB" sz="1800" dirty="0">
                <a:hlinkClick r:id="rId3"/>
              </a:rPr>
              <a:t>https://clinox.info/clinical-support/local-pathways-and-guidelines/Clinical%20Guidelines/BOB%20ICB%20Adult%20Oral%20Nutritional%20Supplement%20and%20Tube%20Feed%20Formulary.pdf</a:t>
            </a:r>
            <a:r>
              <a:rPr lang="en-GB" sz="1800" dirty="0"/>
              <a:t> [Accessed 12 November 2023].</a:t>
            </a:r>
          </a:p>
          <a:p>
            <a:r>
              <a:rPr lang="en-GB" sz="1800" dirty="0"/>
              <a:t>BOB ICB, 2023. Nutrition and Dietetic Food First Resources. [Online] Available at: </a:t>
            </a:r>
            <a:r>
              <a:rPr lang="en-GB" sz="1800" dirty="0">
                <a:hlinkClick r:id="rId4"/>
              </a:rPr>
              <a:t>https://clinox.info/clinical-support/Medicines/medicines-management/nutrition-copy.htm</a:t>
            </a:r>
            <a:r>
              <a:rPr lang="en-GB" sz="1800" dirty="0"/>
              <a:t> [Accessed 12 November 2023].</a:t>
            </a:r>
          </a:p>
          <a:p>
            <a:r>
              <a:rPr lang="en-GB" sz="1800" dirty="0"/>
              <a:t>European Pressure Ulcer Advisory Panel, National Pressure Injury Advisory Panel and Pan Pacific Pressure Injury Alliance [EPUAP/NPIAP/PPPIA], 2019. </a:t>
            </a:r>
            <a:r>
              <a:rPr lang="en-GB" sz="1800" i="1" dirty="0"/>
              <a:t>Prevention and Treatment of Pressure Ulcers/Injuries: Quick Reference Guide</a:t>
            </a:r>
            <a:r>
              <a:rPr lang="en-GB" sz="1800" dirty="0"/>
              <a:t>. Prague: EPUAP/NPIAP/PPPIA.</a:t>
            </a:r>
          </a:p>
          <a:p>
            <a:r>
              <a:rPr lang="en-GB" sz="1800" dirty="0"/>
              <a:t>Merryfield, C., 2019. Wound healing, tissue viability and pressure sores. In: J. Gandy, ed. </a:t>
            </a:r>
            <a:r>
              <a:rPr lang="en-GB" sz="1800" i="1" dirty="0"/>
              <a:t>Manual of Dietetic Practice.</a:t>
            </a:r>
            <a:r>
              <a:rPr lang="en-GB" sz="1800" dirty="0"/>
              <a:t> New Jersey: John Wiley &amp; Sons, Inc, p. 321.</a:t>
            </a:r>
          </a:p>
          <a:p>
            <a:r>
              <a:rPr lang="en-GB" sz="1800" dirty="0"/>
              <a:t>Parenteral and Enteral Nutrition Group [PENG], 2018. Estimating nutritional requirements for adults. In: V. E. Todorovic &amp; B. </a:t>
            </a:r>
            <a:r>
              <a:rPr lang="en-GB" sz="1800" dirty="0" err="1"/>
              <a:t>Mafrici</a:t>
            </a:r>
            <a:r>
              <a:rPr lang="en-GB" sz="1800" dirty="0"/>
              <a:t>, eds. </a:t>
            </a:r>
            <a:r>
              <a:rPr lang="en-GB" sz="1800" i="1" dirty="0"/>
              <a:t>A Pocket Guide to Clinical Nutrition</a:t>
            </a:r>
            <a:r>
              <a:rPr lang="en-GB" sz="1800" dirty="0"/>
              <a:t>. Birmingham: British Dietetic Association, pp. 3.1-3.102.</a:t>
            </a:r>
          </a:p>
          <a:p>
            <a:r>
              <a:rPr lang="en-GB" sz="1800" dirty="0"/>
              <a:t>Public Health England, 2018. </a:t>
            </a:r>
            <a:r>
              <a:rPr lang="en-GB" sz="1800" i="1" dirty="0"/>
              <a:t>The Eatwell Guide</a:t>
            </a:r>
            <a:r>
              <a:rPr lang="en-GB" sz="1800" dirty="0"/>
              <a:t>. London: Public Health England.</a:t>
            </a:r>
          </a:p>
        </p:txBody>
      </p:sp>
    </p:spTree>
    <p:extLst>
      <p:ext uri="{BB962C8B-B14F-4D97-AF65-F5344CB8AC3E}">
        <p14:creationId xmlns:p14="http://schemas.microsoft.com/office/powerpoint/2010/main" val="309030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7BB3-758E-676F-65CA-68680D96D9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dirty="0"/>
              <a:t>Step 1: Identify and Assess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42922-39F6-B9AF-34C8-A3E7F7932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35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11CDDD-6832-6A3E-F544-E4B5E9221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022735"/>
              </p:ext>
            </p:extLst>
          </p:nvPr>
        </p:nvGraphicFramePr>
        <p:xfrm>
          <a:off x="-1662973" y="531177"/>
          <a:ext cx="12624343" cy="5795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4CB6610-8E94-7589-FE89-81EBB59B198A}"/>
              </a:ext>
            </a:extLst>
          </p:cNvPr>
          <p:cNvSpPr/>
          <p:nvPr/>
        </p:nvSpPr>
        <p:spPr>
          <a:xfrm>
            <a:off x="7839075" y="2820435"/>
            <a:ext cx="3371850" cy="1325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But how can we assess the presence of these factors?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114435-167E-CD2D-C564-582D5F65F36E}"/>
              </a:ext>
            </a:extLst>
          </p:cNvPr>
          <p:cNvCxnSpPr>
            <a:cxnSpLocks/>
          </p:cNvCxnSpPr>
          <p:nvPr/>
        </p:nvCxnSpPr>
        <p:spPr>
          <a:xfrm>
            <a:off x="6635750" y="3483217"/>
            <a:ext cx="10763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2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E9E2-FE71-0E6A-0878-A67F48E4E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21" y="525003"/>
            <a:ext cx="6153150" cy="5037974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Use a validated screening tool for assessing risk of malnutrition e.g. Malnutrition Universal Screening Tool (MUST)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Can be completed by any trained member of the healthcare team.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Inpatients: Screen on admission and repeat weekly.</a:t>
            </a:r>
          </a:p>
          <a:p>
            <a:r>
              <a:rPr lang="en-GB" sz="2400" dirty="0">
                <a:solidFill>
                  <a:schemeClr val="tx1"/>
                </a:solidFill>
              </a:rPr>
              <a:t>Community patients: Screen on first contact and repeat as clinical concerns arise.</a:t>
            </a:r>
          </a:p>
          <a:p>
            <a:endParaRPr lang="en-GB" sz="2400" dirty="0"/>
          </a:p>
          <a:p>
            <a:r>
              <a:rPr lang="en-GB" sz="2400" u="sng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Bitesize training – 'MUST' screening in Community Hospital.mp4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Malnutrition Universal Screening Tool (‘MUST’) | Blackpool Teaching ...">
            <a:extLst>
              <a:ext uri="{FF2B5EF4-FFF2-40B4-BE49-F238E27FC236}">
                <a16:creationId xmlns:a16="http://schemas.microsoft.com/office/drawing/2014/main" id="{820D7D59-3CDD-F598-4CB7-B8158508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52" y="240221"/>
            <a:ext cx="4489387" cy="63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0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291ED-B604-1B70-4BE1-0DF8C8131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Step 2: 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6512F-EFE6-16B7-03FD-334B1DF28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48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6F3F586-F0A3-F6EE-2394-C33A87C48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076408"/>
              </p:ext>
            </p:extLst>
          </p:nvPr>
        </p:nvGraphicFramePr>
        <p:xfrm>
          <a:off x="592638" y="338666"/>
          <a:ext cx="10837362" cy="614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32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225AEB-46AD-4212-31C8-4B074343E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8198125"/>
              </p:ext>
            </p:extLst>
          </p:nvPr>
        </p:nvGraphicFramePr>
        <p:xfrm>
          <a:off x="677319" y="355070"/>
          <a:ext cx="10837362" cy="614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2342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F718D1F-E6C3-9208-96E0-913B7C57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388070"/>
              </p:ext>
            </p:extLst>
          </p:nvPr>
        </p:nvGraphicFramePr>
        <p:xfrm>
          <a:off x="677319" y="355070"/>
          <a:ext cx="10837362" cy="614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93057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D2588FE24C9E4C857C588D7B8B1758" ma:contentTypeVersion="13" ma:contentTypeDescription="Create a new document." ma:contentTypeScope="" ma:versionID="91a4dc25e13f600775d8d9935e369132">
  <xsd:schema xmlns:xsd="http://www.w3.org/2001/XMLSchema" xmlns:xs="http://www.w3.org/2001/XMLSchema" xmlns:p="http://schemas.microsoft.com/office/2006/metadata/properties" xmlns:ns2="f3e9285e-c2af-4ea5-a876-6ec68ea99b3c" xmlns:ns3="72643bf8-60d7-49a9-8ef3-acd29422b23b" targetNamespace="http://schemas.microsoft.com/office/2006/metadata/properties" ma:root="true" ma:fieldsID="9424c8e3805ff31686604947f4b5f062" ns2:_="" ns3:_="">
    <xsd:import namespace="f3e9285e-c2af-4ea5-a876-6ec68ea99b3c"/>
    <xsd:import namespace="72643bf8-60d7-49a9-8ef3-acd29422b2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9285e-c2af-4ea5-a876-6ec68ea99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43bf8-60d7-49a9-8ef3-acd29422b2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5EDE4D-5F6E-438B-BFD7-E3085355AC5F}"/>
</file>

<file path=customXml/itemProps2.xml><?xml version="1.0" encoding="utf-8"?>
<ds:datastoreItem xmlns:ds="http://schemas.openxmlformats.org/officeDocument/2006/customXml" ds:itemID="{38C7264D-3A06-4892-9BA3-C6924EA1F33E}"/>
</file>

<file path=customXml/itemProps3.xml><?xml version="1.0" encoding="utf-8"?>
<ds:datastoreItem xmlns:ds="http://schemas.openxmlformats.org/officeDocument/2006/customXml" ds:itemID="{C694D5EC-1610-4B3E-90AD-E52452637389}"/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628</TotalTime>
  <Words>1416</Words>
  <Application>Microsoft Office PowerPoint</Application>
  <PresentationFormat>Widescreen</PresentationFormat>
  <Paragraphs>171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Corbel</vt:lpstr>
      <vt:lpstr>Wingdings</vt:lpstr>
      <vt:lpstr>Basis</vt:lpstr>
      <vt:lpstr> Role of nutrition in preventing and treating pressure ulcers Stop The Pressure Week</vt:lpstr>
      <vt:lpstr>What we will cover</vt:lpstr>
      <vt:lpstr>Step 1: Identify and Assess</vt:lpstr>
      <vt:lpstr>PowerPoint Presentation</vt:lpstr>
      <vt:lpstr>PowerPoint Presentation</vt:lpstr>
      <vt:lpstr>Step 2: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your patient is underweight or has lost weight unintentionally…</vt:lpstr>
      <vt:lpstr>PowerPoint Presentation</vt:lpstr>
      <vt:lpstr>PowerPoint Presentation</vt:lpstr>
      <vt:lpstr>PowerPoint Presentation</vt:lpstr>
      <vt:lpstr>If your patient is underweight or has lost weight unintentionally…</vt:lpstr>
      <vt:lpstr>PowerPoint Presentation</vt:lpstr>
      <vt:lpstr>Considerations with a Food First approach</vt:lpstr>
      <vt:lpstr>Use of oral nutritional supplements (ONS)</vt:lpstr>
      <vt:lpstr>Use of nutritional supplements in the community</vt:lpstr>
      <vt:lpstr>If your patient is living with overweight or obesity…</vt:lpstr>
      <vt:lpstr>Activity: How could you fortify this diet to increase the energy and protein content?</vt:lpstr>
      <vt:lpstr>PowerPoint Presentation</vt:lpstr>
      <vt:lpstr>Resources</vt:lpstr>
      <vt:lpstr>PowerPoint Presentation</vt:lpstr>
      <vt:lpstr>References and 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Fisher Lauren (RNU) Oxford Health</dc:creator>
  <cp:lastModifiedBy>Fisher Lauren (RNU) Oxford Health</cp:lastModifiedBy>
  <cp:revision>5</cp:revision>
  <cp:lastPrinted>2023-11-16T12:03:50Z</cp:lastPrinted>
  <dcterms:created xsi:type="dcterms:W3CDTF">2023-10-23T08:15:14Z</dcterms:created>
  <dcterms:modified xsi:type="dcterms:W3CDTF">2023-11-23T10:34:50Z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0x010100DED2588FE24C9E4C857C588D7B8B1758</vt:lpwstr>
  </property>
</Properties>
</file>