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978" r:id="rId2"/>
    <p:sldId id="327" r:id="rId3"/>
    <p:sldId id="981" r:id="rId4"/>
    <p:sldId id="979" r:id="rId5"/>
    <p:sldId id="980" r:id="rId6"/>
    <p:sldId id="982" r:id="rId7"/>
    <p:sldId id="631" r:id="rId8"/>
    <p:sldId id="993" r:id="rId9"/>
    <p:sldId id="328" r:id="rId10"/>
    <p:sldId id="984" r:id="rId11"/>
    <p:sldId id="583" r:id="rId12"/>
    <p:sldId id="330" r:id="rId13"/>
    <p:sldId id="983" r:id="rId14"/>
    <p:sldId id="992" r:id="rId15"/>
    <p:sldId id="986" r:id="rId16"/>
    <p:sldId id="987" r:id="rId17"/>
    <p:sldId id="989" r:id="rId18"/>
    <p:sldId id="990" r:id="rId19"/>
    <p:sldId id="9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CD6D6-FA88-44C6-B129-60BF7E25F002}" v="4" dt="2024-10-30T10:37:27.227"/>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0" d="100"/>
          <a:sy n="80" d="100"/>
        </p:scale>
        <p:origin x="58"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coln Carrie (RNU) Oxford Health" userId="78946fbe-498c-4407-bb4a-48b2f429172b" providerId="ADAL" clId="{5F57B16A-3739-4519-A14F-EAA63AA5AD02}"/>
    <pc:docChg chg="modSld">
      <pc:chgData name="Lincoln Carrie (RNU) Oxford Health" userId="78946fbe-498c-4407-bb4a-48b2f429172b" providerId="ADAL" clId="{5F57B16A-3739-4519-A14F-EAA63AA5AD02}" dt="2024-01-02T08:19:48.666" v="21" actId="14100"/>
      <pc:docMkLst>
        <pc:docMk/>
      </pc:docMkLst>
      <pc:sldChg chg="modSp mod">
        <pc:chgData name="Lincoln Carrie (RNU) Oxford Health" userId="78946fbe-498c-4407-bb4a-48b2f429172b" providerId="ADAL" clId="{5F57B16A-3739-4519-A14F-EAA63AA5AD02}" dt="2024-01-02T08:18:48.016" v="20" actId="20577"/>
        <pc:sldMkLst>
          <pc:docMk/>
          <pc:sldMk cId="2872412045" sldId="583"/>
        </pc:sldMkLst>
        <pc:spChg chg="mod">
          <ac:chgData name="Lincoln Carrie (RNU) Oxford Health" userId="78946fbe-498c-4407-bb4a-48b2f429172b" providerId="ADAL" clId="{5F57B16A-3739-4519-A14F-EAA63AA5AD02}" dt="2024-01-02T08:18:48.016" v="20" actId="20577"/>
          <ac:spMkLst>
            <pc:docMk/>
            <pc:sldMk cId="2872412045" sldId="583"/>
            <ac:spMk id="62" creationId="{4D5172C8-F36E-1591-499E-71FE1942DEAC}"/>
          </ac:spMkLst>
        </pc:spChg>
      </pc:sldChg>
      <pc:sldChg chg="modSp mod">
        <pc:chgData name="Lincoln Carrie (RNU) Oxford Health" userId="78946fbe-498c-4407-bb4a-48b2f429172b" providerId="ADAL" clId="{5F57B16A-3739-4519-A14F-EAA63AA5AD02}" dt="2024-01-02T08:19:48.666" v="21" actId="14100"/>
        <pc:sldMkLst>
          <pc:docMk/>
          <pc:sldMk cId="796960364" sldId="992"/>
        </pc:sldMkLst>
        <pc:picChg chg="mod">
          <ac:chgData name="Lincoln Carrie (RNU) Oxford Health" userId="78946fbe-498c-4407-bb4a-48b2f429172b" providerId="ADAL" clId="{5F57B16A-3739-4519-A14F-EAA63AA5AD02}" dt="2024-01-02T08:19:48.666" v="21" actId="14100"/>
          <ac:picMkLst>
            <pc:docMk/>
            <pc:sldMk cId="796960364" sldId="992"/>
            <ac:picMk id="6" creationId="{1B534F86-94F5-0ECB-6D28-2AFB1CDE73DA}"/>
          </ac:picMkLst>
        </pc:picChg>
      </pc:sldChg>
    </pc:docChg>
  </pc:docChgLst>
  <pc:docChgLst>
    <pc:chgData name="Lincoln Carrie (RNU) Oxford Health" userId="78946fbe-498c-4407-bb4a-48b2f429172b" providerId="ADAL" clId="{E8AD7835-2A0D-4B1A-9F7A-334A307E8608}"/>
    <pc:docChg chg="modSld">
      <pc:chgData name="Lincoln Carrie (RNU) Oxford Health" userId="78946fbe-498c-4407-bb4a-48b2f429172b" providerId="ADAL" clId="{E8AD7835-2A0D-4B1A-9F7A-334A307E8608}" dt="2024-06-11T14:26:05.139" v="0" actId="1076"/>
      <pc:docMkLst>
        <pc:docMk/>
      </pc:docMkLst>
      <pc:sldChg chg="modSp mod">
        <pc:chgData name="Lincoln Carrie (RNU) Oxford Health" userId="78946fbe-498c-4407-bb4a-48b2f429172b" providerId="ADAL" clId="{E8AD7835-2A0D-4B1A-9F7A-334A307E8608}" dt="2024-06-11T14:26:05.139" v="0" actId="1076"/>
        <pc:sldMkLst>
          <pc:docMk/>
          <pc:sldMk cId="2872412045" sldId="583"/>
        </pc:sldMkLst>
        <pc:spChg chg="mod">
          <ac:chgData name="Lincoln Carrie (RNU) Oxford Health" userId="78946fbe-498c-4407-bb4a-48b2f429172b" providerId="ADAL" clId="{E8AD7835-2A0D-4B1A-9F7A-334A307E8608}" dt="2024-06-11T14:26:05.139" v="0" actId="1076"/>
          <ac:spMkLst>
            <pc:docMk/>
            <pc:sldMk cId="2872412045" sldId="583"/>
            <ac:spMk id="4" creationId="{9A9FBE14-E95F-4BD1-9B76-39BB6AA995CA}"/>
          </ac:spMkLst>
        </pc:spChg>
      </pc:sldChg>
    </pc:docChg>
  </pc:docChgLst>
  <pc:docChgLst>
    <pc:chgData name="Lincoln Carrie (RNU) Oxford Health" userId="78946fbe-498c-4407-bb4a-48b2f429172b" providerId="ADAL" clId="{314CD6D6-FA88-44C6-B129-60BF7E25F002}"/>
    <pc:docChg chg="undo custSel addSld modSld">
      <pc:chgData name="Lincoln Carrie (RNU) Oxford Health" userId="78946fbe-498c-4407-bb4a-48b2f429172b" providerId="ADAL" clId="{314CD6D6-FA88-44C6-B129-60BF7E25F002}" dt="2024-10-30T10:37:54.441" v="30"/>
      <pc:docMkLst>
        <pc:docMk/>
      </pc:docMkLst>
      <pc:sldChg chg="addSp delSp modSp new mod setBg addAnim">
        <pc:chgData name="Lincoln Carrie (RNU) Oxford Health" userId="78946fbe-498c-4407-bb4a-48b2f429172b" providerId="ADAL" clId="{314CD6D6-FA88-44C6-B129-60BF7E25F002}" dt="2024-10-30T10:37:54.441" v="30"/>
        <pc:sldMkLst>
          <pc:docMk/>
          <pc:sldMk cId="2702660490" sldId="993"/>
        </pc:sldMkLst>
        <pc:spChg chg="mod">
          <ac:chgData name="Lincoln Carrie (RNU) Oxford Health" userId="78946fbe-498c-4407-bb4a-48b2f429172b" providerId="ADAL" clId="{314CD6D6-FA88-44C6-B129-60BF7E25F002}" dt="2024-10-30T10:37:54.435" v="28" actId="26606"/>
          <ac:spMkLst>
            <pc:docMk/>
            <pc:sldMk cId="2702660490" sldId="993"/>
            <ac:spMk id="2" creationId="{54806013-C168-96F6-1A5B-427122019658}"/>
          </ac:spMkLst>
        </pc:spChg>
        <pc:spChg chg="mod">
          <ac:chgData name="Lincoln Carrie (RNU) Oxford Health" userId="78946fbe-498c-4407-bb4a-48b2f429172b" providerId="ADAL" clId="{314CD6D6-FA88-44C6-B129-60BF7E25F002}" dt="2024-10-30T10:37:54.435" v="28" actId="26606"/>
          <ac:spMkLst>
            <pc:docMk/>
            <pc:sldMk cId="2702660490" sldId="993"/>
            <ac:spMk id="3" creationId="{C151EEDD-534D-6DB0-7491-C91939E51E9E}"/>
          </ac:spMkLst>
        </pc:spChg>
        <pc:spChg chg="add del">
          <ac:chgData name="Lincoln Carrie (RNU) Oxford Health" userId="78946fbe-498c-4407-bb4a-48b2f429172b" providerId="ADAL" clId="{314CD6D6-FA88-44C6-B129-60BF7E25F002}" dt="2024-10-30T10:37:18.794" v="4" actId="26606"/>
          <ac:spMkLst>
            <pc:docMk/>
            <pc:sldMk cId="2702660490" sldId="993"/>
            <ac:spMk id="1031" creationId="{47942995-B07F-4636-9A06-C6A104B260A8}"/>
          </ac:spMkLst>
        </pc:spChg>
        <pc:spChg chg="add del">
          <ac:chgData name="Lincoln Carrie (RNU) Oxford Health" userId="78946fbe-498c-4407-bb4a-48b2f429172b" providerId="ADAL" clId="{314CD6D6-FA88-44C6-B129-60BF7E25F002}" dt="2024-10-30T10:37:20.284" v="6" actId="26606"/>
          <ac:spMkLst>
            <pc:docMk/>
            <pc:sldMk cId="2702660490" sldId="993"/>
            <ac:spMk id="1037" creationId="{85149191-5F60-4A28-AAFF-039F96B0F3EC}"/>
          </ac:spMkLst>
        </pc:spChg>
        <pc:spChg chg="add del">
          <ac:chgData name="Lincoln Carrie (RNU) Oxford Health" userId="78946fbe-498c-4407-bb4a-48b2f429172b" providerId="ADAL" clId="{314CD6D6-FA88-44C6-B129-60BF7E25F002}" dt="2024-10-30T10:37:18.794" v="4" actId="26606"/>
          <ac:spMkLst>
            <pc:docMk/>
            <pc:sldMk cId="2702660490" sldId="993"/>
            <ac:spMk id="1038" creationId="{B81933D1-5615-42C7-9C0B-4EB7105CCE2D}"/>
          </ac:spMkLst>
        </pc:spChg>
        <pc:spChg chg="add del">
          <ac:chgData name="Lincoln Carrie (RNU) Oxford Health" userId="78946fbe-498c-4407-bb4a-48b2f429172b" providerId="ADAL" clId="{314CD6D6-FA88-44C6-B129-60BF7E25F002}" dt="2024-10-30T10:37:20.284" v="6" actId="26606"/>
          <ac:spMkLst>
            <pc:docMk/>
            <pc:sldMk cId="2702660490" sldId="993"/>
            <ac:spMk id="1039" creationId="{F8260ED5-17F7-4158-B241-D51DD4CF1B7E}"/>
          </ac:spMkLst>
        </pc:spChg>
        <pc:spChg chg="add del">
          <ac:chgData name="Lincoln Carrie (RNU) Oxford Health" userId="78946fbe-498c-4407-bb4a-48b2f429172b" providerId="ADAL" clId="{314CD6D6-FA88-44C6-B129-60BF7E25F002}" dt="2024-10-30T10:37:18.794" v="4" actId="26606"/>
          <ac:spMkLst>
            <pc:docMk/>
            <pc:sldMk cId="2702660490" sldId="993"/>
            <ac:spMk id="1040" creationId="{19C9EAEA-39D0-4B0E-A0EB-51E7B26740B1}"/>
          </ac:spMkLst>
        </pc:spChg>
        <pc:spChg chg="add del">
          <ac:chgData name="Lincoln Carrie (RNU) Oxford Health" userId="78946fbe-498c-4407-bb4a-48b2f429172b" providerId="ADAL" clId="{314CD6D6-FA88-44C6-B129-60BF7E25F002}" dt="2024-10-30T10:37:20.284" v="6" actId="26606"/>
          <ac:spMkLst>
            <pc:docMk/>
            <pc:sldMk cId="2702660490" sldId="993"/>
            <ac:spMk id="1042" creationId="{A8384FB5-9ADC-4DDC-881B-597D56F5B15D}"/>
          </ac:spMkLst>
        </pc:spChg>
        <pc:spChg chg="add del">
          <ac:chgData name="Lincoln Carrie (RNU) Oxford Health" userId="78946fbe-498c-4407-bb4a-48b2f429172b" providerId="ADAL" clId="{314CD6D6-FA88-44C6-B129-60BF7E25F002}" dt="2024-10-30T10:37:20.284" v="6" actId="26606"/>
          <ac:spMkLst>
            <pc:docMk/>
            <pc:sldMk cId="2702660490" sldId="993"/>
            <ac:spMk id="1043" creationId="{91E5A9A7-95C6-4F4F-B00E-C82E07FE62EF}"/>
          </ac:spMkLst>
        </pc:spChg>
        <pc:spChg chg="add del">
          <ac:chgData name="Lincoln Carrie (RNU) Oxford Health" userId="78946fbe-498c-4407-bb4a-48b2f429172b" providerId="ADAL" clId="{314CD6D6-FA88-44C6-B129-60BF7E25F002}" dt="2024-10-30T10:37:20.284" v="6" actId="26606"/>
          <ac:spMkLst>
            <pc:docMk/>
            <pc:sldMk cId="2702660490" sldId="993"/>
            <ac:spMk id="1044" creationId="{D07DD2DE-F619-49DD-B5E7-03A290FF4ED1}"/>
          </ac:spMkLst>
        </pc:spChg>
        <pc:spChg chg="add del">
          <ac:chgData name="Lincoln Carrie (RNU) Oxford Health" userId="78946fbe-498c-4407-bb4a-48b2f429172b" providerId="ADAL" clId="{314CD6D6-FA88-44C6-B129-60BF7E25F002}" dt="2024-10-30T10:37:36.297" v="10" actId="26606"/>
          <ac:spMkLst>
            <pc:docMk/>
            <pc:sldMk cId="2702660490" sldId="993"/>
            <ac:spMk id="1046" creationId="{47942995-B07F-4636-9A06-C6A104B260A8}"/>
          </ac:spMkLst>
        </pc:spChg>
        <pc:spChg chg="add del">
          <ac:chgData name="Lincoln Carrie (RNU) Oxford Health" userId="78946fbe-498c-4407-bb4a-48b2f429172b" providerId="ADAL" clId="{314CD6D6-FA88-44C6-B129-60BF7E25F002}" dt="2024-10-30T10:37:36.297" v="10" actId="26606"/>
          <ac:spMkLst>
            <pc:docMk/>
            <pc:sldMk cId="2702660490" sldId="993"/>
            <ac:spMk id="1048" creationId="{B81933D1-5615-42C7-9C0B-4EB7105CCE2D}"/>
          </ac:spMkLst>
        </pc:spChg>
        <pc:spChg chg="add del">
          <ac:chgData name="Lincoln Carrie (RNU) Oxford Health" userId="78946fbe-498c-4407-bb4a-48b2f429172b" providerId="ADAL" clId="{314CD6D6-FA88-44C6-B129-60BF7E25F002}" dt="2024-10-30T10:37:36.297" v="10" actId="26606"/>
          <ac:spMkLst>
            <pc:docMk/>
            <pc:sldMk cId="2702660490" sldId="993"/>
            <ac:spMk id="1049" creationId="{19C9EAEA-39D0-4B0E-A0EB-51E7B26740B1}"/>
          </ac:spMkLst>
        </pc:spChg>
        <pc:spChg chg="add del">
          <ac:chgData name="Lincoln Carrie (RNU) Oxford Health" userId="78946fbe-498c-4407-bb4a-48b2f429172b" providerId="ADAL" clId="{314CD6D6-FA88-44C6-B129-60BF7E25F002}" dt="2024-10-30T10:37:54.438" v="29" actId="26606"/>
          <ac:spMkLst>
            <pc:docMk/>
            <pc:sldMk cId="2702660490" sldId="993"/>
            <ac:spMk id="1054" creationId="{DCF72F19-1473-448C-AA14-0CB8AA374CF0}"/>
          </ac:spMkLst>
        </pc:spChg>
        <pc:spChg chg="add del">
          <ac:chgData name="Lincoln Carrie (RNU) Oxford Health" userId="78946fbe-498c-4407-bb4a-48b2f429172b" providerId="ADAL" clId="{314CD6D6-FA88-44C6-B129-60BF7E25F002}" dt="2024-10-30T10:37:54.438" v="29" actId="26606"/>
          <ac:spMkLst>
            <pc:docMk/>
            <pc:sldMk cId="2702660490" sldId="993"/>
            <ac:spMk id="1060" creationId="{04357C93-F0CB-4A1C-8F77-4E9063789819}"/>
          </ac:spMkLst>
        </pc:spChg>
        <pc:spChg chg="add del">
          <ac:chgData name="Lincoln Carrie (RNU) Oxford Health" userId="78946fbe-498c-4407-bb4a-48b2f429172b" providerId="ADAL" clId="{314CD6D6-FA88-44C6-B129-60BF7E25F002}" dt="2024-10-30T10:37:54.435" v="28" actId="26606"/>
          <ac:spMkLst>
            <pc:docMk/>
            <pc:sldMk cId="2702660490" sldId="993"/>
            <ac:spMk id="1065" creationId="{9180DE06-7362-4888-AADA-7AADD57AC49D}"/>
          </ac:spMkLst>
        </pc:spChg>
        <pc:spChg chg="add del">
          <ac:chgData name="Lincoln Carrie (RNU) Oxford Health" userId="78946fbe-498c-4407-bb4a-48b2f429172b" providerId="ADAL" clId="{314CD6D6-FA88-44C6-B129-60BF7E25F002}" dt="2024-10-30T10:37:54.435" v="28" actId="26606"/>
          <ac:spMkLst>
            <pc:docMk/>
            <pc:sldMk cId="2702660490" sldId="993"/>
            <ac:spMk id="1071" creationId="{04357C93-F0CB-4A1C-8F77-4E9063789819}"/>
          </ac:spMkLst>
        </pc:spChg>
        <pc:spChg chg="add">
          <ac:chgData name="Lincoln Carrie (RNU) Oxford Health" userId="78946fbe-498c-4407-bb4a-48b2f429172b" providerId="ADAL" clId="{314CD6D6-FA88-44C6-B129-60BF7E25F002}" dt="2024-10-30T10:37:54.438" v="29" actId="26606"/>
          <ac:spMkLst>
            <pc:docMk/>
            <pc:sldMk cId="2702660490" sldId="993"/>
            <ac:spMk id="1073" creationId="{DCF72F19-1473-448C-AA14-0CB8AA374CF0}"/>
          </ac:spMkLst>
        </pc:spChg>
        <pc:spChg chg="add">
          <ac:chgData name="Lincoln Carrie (RNU) Oxford Health" userId="78946fbe-498c-4407-bb4a-48b2f429172b" providerId="ADAL" clId="{314CD6D6-FA88-44C6-B129-60BF7E25F002}" dt="2024-10-30T10:37:54.438" v="29" actId="26606"/>
          <ac:spMkLst>
            <pc:docMk/>
            <pc:sldMk cId="2702660490" sldId="993"/>
            <ac:spMk id="1076" creationId="{04357C93-F0CB-4A1C-8F77-4E9063789819}"/>
          </ac:spMkLst>
        </pc:spChg>
        <pc:grpChg chg="add del">
          <ac:chgData name="Lincoln Carrie (RNU) Oxford Health" userId="78946fbe-498c-4407-bb4a-48b2f429172b" providerId="ADAL" clId="{314CD6D6-FA88-44C6-B129-60BF7E25F002}" dt="2024-10-30T10:37:18.794" v="4" actId="26606"/>
          <ac:grpSpMkLst>
            <pc:docMk/>
            <pc:sldMk cId="2702660490" sldId="993"/>
            <ac:grpSpMk id="1033" creationId="{032D8612-31EB-44CF-A1D0-14FD4C705424}"/>
          </ac:grpSpMkLst>
        </pc:grpChg>
        <pc:grpChg chg="add del">
          <ac:chgData name="Lincoln Carrie (RNU) Oxford Health" userId="78946fbe-498c-4407-bb4a-48b2f429172b" providerId="ADAL" clId="{314CD6D6-FA88-44C6-B129-60BF7E25F002}" dt="2024-10-30T10:37:36.297" v="10" actId="26606"/>
          <ac:grpSpMkLst>
            <pc:docMk/>
            <pc:sldMk cId="2702660490" sldId="993"/>
            <ac:grpSpMk id="1047" creationId="{032D8612-31EB-44CF-A1D0-14FD4C705424}"/>
          </ac:grpSpMkLst>
        </pc:grpChg>
        <pc:grpChg chg="add del">
          <ac:chgData name="Lincoln Carrie (RNU) Oxford Health" userId="78946fbe-498c-4407-bb4a-48b2f429172b" providerId="ADAL" clId="{314CD6D6-FA88-44C6-B129-60BF7E25F002}" dt="2024-10-30T10:37:54.438" v="29" actId="26606"/>
          <ac:grpSpMkLst>
            <pc:docMk/>
            <pc:sldMk cId="2702660490" sldId="993"/>
            <ac:grpSpMk id="1056" creationId="{3AF6A671-C637-4547-85F4-51B6D1881399}"/>
          </ac:grpSpMkLst>
        </pc:grpChg>
        <pc:grpChg chg="add del">
          <ac:chgData name="Lincoln Carrie (RNU) Oxford Health" userId="78946fbe-498c-4407-bb4a-48b2f429172b" providerId="ADAL" clId="{314CD6D6-FA88-44C6-B129-60BF7E25F002}" dt="2024-10-30T10:37:54.435" v="28" actId="26606"/>
          <ac:grpSpMkLst>
            <pc:docMk/>
            <pc:sldMk cId="2702660490" sldId="993"/>
            <ac:grpSpMk id="1067" creationId="{3AF6A671-C637-4547-85F4-51B6D1881399}"/>
          </ac:grpSpMkLst>
        </pc:grpChg>
        <pc:grpChg chg="add">
          <ac:chgData name="Lincoln Carrie (RNU) Oxford Health" userId="78946fbe-498c-4407-bb4a-48b2f429172b" providerId="ADAL" clId="{314CD6D6-FA88-44C6-B129-60BF7E25F002}" dt="2024-10-30T10:37:54.438" v="29" actId="26606"/>
          <ac:grpSpMkLst>
            <pc:docMk/>
            <pc:sldMk cId="2702660490" sldId="993"/>
            <ac:grpSpMk id="1074" creationId="{3AF6A671-C637-4547-85F4-51B6D1881399}"/>
          </ac:grpSpMkLst>
        </pc:grpChg>
        <pc:picChg chg="add mod">
          <ac:chgData name="Lincoln Carrie (RNU) Oxford Health" userId="78946fbe-498c-4407-bb4a-48b2f429172b" providerId="ADAL" clId="{314CD6D6-FA88-44C6-B129-60BF7E25F002}" dt="2024-10-30T10:37:54.435" v="28" actId="26606"/>
          <ac:picMkLst>
            <pc:docMk/>
            <pc:sldMk cId="2702660490" sldId="993"/>
            <ac:picMk id="1026" creationId="{5D56A9F8-F24F-D8E1-0985-2C2BB797B16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D36D85-BB28-4D96-933F-D8BD4EBB3414}"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F7F1611-E117-4BD2-8F78-FA936FBB64B1}">
      <dgm:prSet/>
      <dgm:spPr/>
      <dgm:t>
        <a:bodyPr/>
        <a:lstStyle/>
        <a:p>
          <a:r>
            <a:rPr lang="en-GB"/>
            <a:t>Absorbency, worked out by fluid intake using 3 day bladder diary</a:t>
          </a:r>
          <a:endParaRPr lang="en-US"/>
        </a:p>
      </dgm:t>
    </dgm:pt>
    <dgm:pt modelId="{C5CAD12E-C368-4177-9C2F-EB7D0BCCB27C}" type="parTrans" cxnId="{DD12030E-A186-442D-917F-353E2CB38F64}">
      <dgm:prSet/>
      <dgm:spPr/>
      <dgm:t>
        <a:bodyPr/>
        <a:lstStyle/>
        <a:p>
          <a:endParaRPr lang="en-US"/>
        </a:p>
      </dgm:t>
    </dgm:pt>
    <dgm:pt modelId="{C27E9654-51D1-4E13-89DD-C2D36DEB6089}" type="sibTrans" cxnId="{DD12030E-A186-442D-917F-353E2CB38F64}">
      <dgm:prSet/>
      <dgm:spPr/>
      <dgm:t>
        <a:bodyPr/>
        <a:lstStyle/>
        <a:p>
          <a:endParaRPr lang="en-US"/>
        </a:p>
      </dgm:t>
    </dgm:pt>
    <dgm:pt modelId="{01976D91-4C20-4821-ABF8-6F23698A7802}">
      <dgm:prSet/>
      <dgm:spPr/>
      <dgm:t>
        <a:bodyPr/>
        <a:lstStyle/>
        <a:p>
          <a:r>
            <a:rPr lang="en-GB"/>
            <a:t>If pads are too absorbent can draw moisture from the skin.</a:t>
          </a:r>
          <a:endParaRPr lang="en-US"/>
        </a:p>
      </dgm:t>
    </dgm:pt>
    <dgm:pt modelId="{966D8A64-B90A-47AA-A4D1-D7ABB02DC44A}" type="parTrans" cxnId="{C8D36644-8738-4C9D-A078-19A45BC0FB07}">
      <dgm:prSet/>
      <dgm:spPr/>
      <dgm:t>
        <a:bodyPr/>
        <a:lstStyle/>
        <a:p>
          <a:endParaRPr lang="en-US"/>
        </a:p>
      </dgm:t>
    </dgm:pt>
    <dgm:pt modelId="{2CB39ADF-90F3-4656-96DA-5DB550A8BB8B}" type="sibTrans" cxnId="{C8D36644-8738-4C9D-A078-19A45BC0FB07}">
      <dgm:prSet/>
      <dgm:spPr/>
      <dgm:t>
        <a:bodyPr/>
        <a:lstStyle/>
        <a:p>
          <a:endParaRPr lang="en-US"/>
        </a:p>
      </dgm:t>
    </dgm:pt>
    <dgm:pt modelId="{D412AF98-9264-44DB-9204-AE6599815B0C}">
      <dgm:prSet/>
      <dgm:spPr/>
      <dgm:t>
        <a:bodyPr/>
        <a:lstStyle/>
        <a:p>
          <a:r>
            <a:rPr lang="en-GB"/>
            <a:t>No double padding. </a:t>
          </a:r>
          <a:endParaRPr lang="en-US"/>
        </a:p>
      </dgm:t>
    </dgm:pt>
    <dgm:pt modelId="{F90763F2-25DA-41B6-BD96-AC3D5A8559CD}" type="parTrans" cxnId="{9E184C66-4C61-4397-B2CB-9D303A316423}">
      <dgm:prSet/>
      <dgm:spPr/>
      <dgm:t>
        <a:bodyPr/>
        <a:lstStyle/>
        <a:p>
          <a:endParaRPr lang="en-US"/>
        </a:p>
      </dgm:t>
    </dgm:pt>
    <dgm:pt modelId="{A9ECBF72-9D30-4D6C-86CD-F9C98ECBF2F1}" type="sibTrans" cxnId="{9E184C66-4C61-4397-B2CB-9D303A316423}">
      <dgm:prSet/>
      <dgm:spPr/>
      <dgm:t>
        <a:bodyPr/>
        <a:lstStyle/>
        <a:p>
          <a:endParaRPr lang="en-US"/>
        </a:p>
      </dgm:t>
    </dgm:pt>
    <dgm:pt modelId="{B12F3101-2D22-401F-B3C2-84C9DDA39B9A}" type="pres">
      <dgm:prSet presAssocID="{05D36D85-BB28-4D96-933F-D8BD4EBB3414}" presName="root" presStyleCnt="0">
        <dgm:presLayoutVars>
          <dgm:dir/>
          <dgm:resizeHandles val="exact"/>
        </dgm:presLayoutVars>
      </dgm:prSet>
      <dgm:spPr/>
    </dgm:pt>
    <dgm:pt modelId="{AFAB5EEE-CC81-4AA1-B769-C4C4D16DE754}" type="pres">
      <dgm:prSet presAssocID="{6F7F1611-E117-4BD2-8F78-FA936FBB64B1}" presName="compNode" presStyleCnt="0"/>
      <dgm:spPr/>
    </dgm:pt>
    <dgm:pt modelId="{EA78FD7A-1038-488A-8009-F12EAB980FEB}" type="pres">
      <dgm:prSet presAssocID="{6F7F1611-E117-4BD2-8F78-FA936FBB64B1}" presName="bgRect" presStyleLbl="bgShp" presStyleIdx="0" presStyleCnt="3"/>
      <dgm:spPr/>
    </dgm:pt>
    <dgm:pt modelId="{96A397DE-96DC-4B77-8A92-4322246001E6}" type="pres">
      <dgm:prSet presAssocID="{6F7F1611-E117-4BD2-8F78-FA936FBB64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ter"/>
        </a:ext>
      </dgm:extLst>
    </dgm:pt>
    <dgm:pt modelId="{79532D94-30B2-4D17-BFDA-DF04C43AE617}" type="pres">
      <dgm:prSet presAssocID="{6F7F1611-E117-4BD2-8F78-FA936FBB64B1}" presName="spaceRect" presStyleCnt="0"/>
      <dgm:spPr/>
    </dgm:pt>
    <dgm:pt modelId="{96FFED66-5604-422E-8968-5520CC44F459}" type="pres">
      <dgm:prSet presAssocID="{6F7F1611-E117-4BD2-8F78-FA936FBB64B1}" presName="parTx" presStyleLbl="revTx" presStyleIdx="0" presStyleCnt="3">
        <dgm:presLayoutVars>
          <dgm:chMax val="0"/>
          <dgm:chPref val="0"/>
        </dgm:presLayoutVars>
      </dgm:prSet>
      <dgm:spPr/>
    </dgm:pt>
    <dgm:pt modelId="{150BF878-9656-4284-88A6-07D2460141F3}" type="pres">
      <dgm:prSet presAssocID="{C27E9654-51D1-4E13-89DD-C2D36DEB6089}" presName="sibTrans" presStyleCnt="0"/>
      <dgm:spPr/>
    </dgm:pt>
    <dgm:pt modelId="{0C963924-1918-4355-8B46-CFFAE261B73A}" type="pres">
      <dgm:prSet presAssocID="{01976D91-4C20-4821-ABF8-6F23698A7802}" presName="compNode" presStyleCnt="0"/>
      <dgm:spPr/>
    </dgm:pt>
    <dgm:pt modelId="{1525A7E7-49D0-4008-BB32-BB7598DE4AEF}" type="pres">
      <dgm:prSet presAssocID="{01976D91-4C20-4821-ABF8-6F23698A7802}" presName="bgRect" presStyleLbl="bgShp" presStyleIdx="1" presStyleCnt="3"/>
      <dgm:spPr/>
    </dgm:pt>
    <dgm:pt modelId="{3458A438-90DA-4785-8A4C-A0E6DC66C360}" type="pres">
      <dgm:prSet presAssocID="{01976D91-4C20-4821-ABF8-6F23698A78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wel"/>
        </a:ext>
      </dgm:extLst>
    </dgm:pt>
    <dgm:pt modelId="{8CF4FD9D-87B6-42AE-85E5-DD7B6C53E665}" type="pres">
      <dgm:prSet presAssocID="{01976D91-4C20-4821-ABF8-6F23698A7802}" presName="spaceRect" presStyleCnt="0"/>
      <dgm:spPr/>
    </dgm:pt>
    <dgm:pt modelId="{1C11B5D5-C18F-4B4C-A28B-A86C9EDE401C}" type="pres">
      <dgm:prSet presAssocID="{01976D91-4C20-4821-ABF8-6F23698A7802}" presName="parTx" presStyleLbl="revTx" presStyleIdx="1" presStyleCnt="3">
        <dgm:presLayoutVars>
          <dgm:chMax val="0"/>
          <dgm:chPref val="0"/>
        </dgm:presLayoutVars>
      </dgm:prSet>
      <dgm:spPr/>
    </dgm:pt>
    <dgm:pt modelId="{92B2D584-FB58-4112-B136-80682E9185F3}" type="pres">
      <dgm:prSet presAssocID="{2CB39ADF-90F3-4656-96DA-5DB550A8BB8B}" presName="sibTrans" presStyleCnt="0"/>
      <dgm:spPr/>
    </dgm:pt>
    <dgm:pt modelId="{AB254F53-4729-42ED-9EBF-B9C03CE89D6C}" type="pres">
      <dgm:prSet presAssocID="{D412AF98-9264-44DB-9204-AE6599815B0C}" presName="compNode" presStyleCnt="0"/>
      <dgm:spPr/>
    </dgm:pt>
    <dgm:pt modelId="{8C4EEF2A-5F52-4AFD-96B4-C4E11078469F}" type="pres">
      <dgm:prSet presAssocID="{D412AF98-9264-44DB-9204-AE6599815B0C}" presName="bgRect" presStyleLbl="bgShp" presStyleIdx="2" presStyleCnt="3"/>
      <dgm:spPr/>
    </dgm:pt>
    <dgm:pt modelId="{B66A9918-1E21-433C-88A4-F3A13EE32851}" type="pres">
      <dgm:prSet presAssocID="{D412AF98-9264-44DB-9204-AE6599815B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bidden"/>
        </a:ext>
      </dgm:extLst>
    </dgm:pt>
    <dgm:pt modelId="{9D108D6C-3168-4CEA-A85C-7532B6E62DAD}" type="pres">
      <dgm:prSet presAssocID="{D412AF98-9264-44DB-9204-AE6599815B0C}" presName="spaceRect" presStyleCnt="0"/>
      <dgm:spPr/>
    </dgm:pt>
    <dgm:pt modelId="{447C1882-EFDA-4423-9D94-24FD9C6A288E}" type="pres">
      <dgm:prSet presAssocID="{D412AF98-9264-44DB-9204-AE6599815B0C}" presName="parTx" presStyleLbl="revTx" presStyleIdx="2" presStyleCnt="3">
        <dgm:presLayoutVars>
          <dgm:chMax val="0"/>
          <dgm:chPref val="0"/>
        </dgm:presLayoutVars>
      </dgm:prSet>
      <dgm:spPr/>
    </dgm:pt>
  </dgm:ptLst>
  <dgm:cxnLst>
    <dgm:cxn modelId="{6E9D5B02-0E8B-47A9-97C4-EA8A413C3026}" type="presOf" srcId="{01976D91-4C20-4821-ABF8-6F23698A7802}" destId="{1C11B5D5-C18F-4B4C-A28B-A86C9EDE401C}" srcOrd="0" destOrd="0" presId="urn:microsoft.com/office/officeart/2018/2/layout/IconVerticalSolidList"/>
    <dgm:cxn modelId="{DD12030E-A186-442D-917F-353E2CB38F64}" srcId="{05D36D85-BB28-4D96-933F-D8BD4EBB3414}" destId="{6F7F1611-E117-4BD2-8F78-FA936FBB64B1}" srcOrd="0" destOrd="0" parTransId="{C5CAD12E-C368-4177-9C2F-EB7D0BCCB27C}" sibTransId="{C27E9654-51D1-4E13-89DD-C2D36DEB6089}"/>
    <dgm:cxn modelId="{F3E1623F-5563-4F8B-B6B8-3944B49A0F1E}" type="presOf" srcId="{6F7F1611-E117-4BD2-8F78-FA936FBB64B1}" destId="{96FFED66-5604-422E-8968-5520CC44F459}" srcOrd="0" destOrd="0" presId="urn:microsoft.com/office/officeart/2018/2/layout/IconVerticalSolidList"/>
    <dgm:cxn modelId="{C8D36644-8738-4C9D-A078-19A45BC0FB07}" srcId="{05D36D85-BB28-4D96-933F-D8BD4EBB3414}" destId="{01976D91-4C20-4821-ABF8-6F23698A7802}" srcOrd="1" destOrd="0" parTransId="{966D8A64-B90A-47AA-A4D1-D7ABB02DC44A}" sibTransId="{2CB39ADF-90F3-4656-96DA-5DB550A8BB8B}"/>
    <dgm:cxn modelId="{9E184C66-4C61-4397-B2CB-9D303A316423}" srcId="{05D36D85-BB28-4D96-933F-D8BD4EBB3414}" destId="{D412AF98-9264-44DB-9204-AE6599815B0C}" srcOrd="2" destOrd="0" parTransId="{F90763F2-25DA-41B6-BD96-AC3D5A8559CD}" sibTransId="{A9ECBF72-9D30-4D6C-86CD-F9C98ECBF2F1}"/>
    <dgm:cxn modelId="{BBBB4C7E-5618-4127-87A5-6646ACC3DBF4}" type="presOf" srcId="{05D36D85-BB28-4D96-933F-D8BD4EBB3414}" destId="{B12F3101-2D22-401F-B3C2-84C9DDA39B9A}" srcOrd="0" destOrd="0" presId="urn:microsoft.com/office/officeart/2018/2/layout/IconVerticalSolidList"/>
    <dgm:cxn modelId="{E795D7C7-C427-4ADC-B021-3C314052C4A0}" type="presOf" srcId="{D412AF98-9264-44DB-9204-AE6599815B0C}" destId="{447C1882-EFDA-4423-9D94-24FD9C6A288E}" srcOrd="0" destOrd="0" presId="urn:microsoft.com/office/officeart/2018/2/layout/IconVerticalSolidList"/>
    <dgm:cxn modelId="{12F040B1-E002-407D-B450-20EDB261C462}" type="presParOf" srcId="{B12F3101-2D22-401F-B3C2-84C9DDA39B9A}" destId="{AFAB5EEE-CC81-4AA1-B769-C4C4D16DE754}" srcOrd="0" destOrd="0" presId="urn:microsoft.com/office/officeart/2018/2/layout/IconVerticalSolidList"/>
    <dgm:cxn modelId="{9E4607E4-8282-4379-ADE1-6E1A0A325EE0}" type="presParOf" srcId="{AFAB5EEE-CC81-4AA1-B769-C4C4D16DE754}" destId="{EA78FD7A-1038-488A-8009-F12EAB980FEB}" srcOrd="0" destOrd="0" presId="urn:microsoft.com/office/officeart/2018/2/layout/IconVerticalSolidList"/>
    <dgm:cxn modelId="{449E2DA7-E346-41F8-AB95-FDA74CFFE6D6}" type="presParOf" srcId="{AFAB5EEE-CC81-4AA1-B769-C4C4D16DE754}" destId="{96A397DE-96DC-4B77-8A92-4322246001E6}" srcOrd="1" destOrd="0" presId="urn:microsoft.com/office/officeart/2018/2/layout/IconVerticalSolidList"/>
    <dgm:cxn modelId="{0261B261-0207-4BC0-BA93-0DF90652EC80}" type="presParOf" srcId="{AFAB5EEE-CC81-4AA1-B769-C4C4D16DE754}" destId="{79532D94-30B2-4D17-BFDA-DF04C43AE617}" srcOrd="2" destOrd="0" presId="urn:microsoft.com/office/officeart/2018/2/layout/IconVerticalSolidList"/>
    <dgm:cxn modelId="{778CC03B-2D22-4A69-8CDA-4B997F837C26}" type="presParOf" srcId="{AFAB5EEE-CC81-4AA1-B769-C4C4D16DE754}" destId="{96FFED66-5604-422E-8968-5520CC44F459}" srcOrd="3" destOrd="0" presId="urn:microsoft.com/office/officeart/2018/2/layout/IconVerticalSolidList"/>
    <dgm:cxn modelId="{631BF71B-B83A-4B0C-B051-9939668A7B19}" type="presParOf" srcId="{B12F3101-2D22-401F-B3C2-84C9DDA39B9A}" destId="{150BF878-9656-4284-88A6-07D2460141F3}" srcOrd="1" destOrd="0" presId="urn:microsoft.com/office/officeart/2018/2/layout/IconVerticalSolidList"/>
    <dgm:cxn modelId="{0527543C-FE3F-4C5A-BD03-D8D1937E9036}" type="presParOf" srcId="{B12F3101-2D22-401F-B3C2-84C9DDA39B9A}" destId="{0C963924-1918-4355-8B46-CFFAE261B73A}" srcOrd="2" destOrd="0" presId="urn:microsoft.com/office/officeart/2018/2/layout/IconVerticalSolidList"/>
    <dgm:cxn modelId="{65617327-9CB2-4681-9D27-AEA31BFA7CD6}" type="presParOf" srcId="{0C963924-1918-4355-8B46-CFFAE261B73A}" destId="{1525A7E7-49D0-4008-BB32-BB7598DE4AEF}" srcOrd="0" destOrd="0" presId="urn:microsoft.com/office/officeart/2018/2/layout/IconVerticalSolidList"/>
    <dgm:cxn modelId="{4013E8E6-CDC7-4D63-9F22-BDAC6475F115}" type="presParOf" srcId="{0C963924-1918-4355-8B46-CFFAE261B73A}" destId="{3458A438-90DA-4785-8A4C-A0E6DC66C360}" srcOrd="1" destOrd="0" presId="urn:microsoft.com/office/officeart/2018/2/layout/IconVerticalSolidList"/>
    <dgm:cxn modelId="{3CA971ED-D9D7-4D82-941C-EAE0E72C1EBA}" type="presParOf" srcId="{0C963924-1918-4355-8B46-CFFAE261B73A}" destId="{8CF4FD9D-87B6-42AE-85E5-DD7B6C53E665}" srcOrd="2" destOrd="0" presId="urn:microsoft.com/office/officeart/2018/2/layout/IconVerticalSolidList"/>
    <dgm:cxn modelId="{83A346FE-F9AF-45F1-BB7F-A1DAABCC5760}" type="presParOf" srcId="{0C963924-1918-4355-8B46-CFFAE261B73A}" destId="{1C11B5D5-C18F-4B4C-A28B-A86C9EDE401C}" srcOrd="3" destOrd="0" presId="urn:microsoft.com/office/officeart/2018/2/layout/IconVerticalSolidList"/>
    <dgm:cxn modelId="{993F3729-4EB3-4143-AD58-C62CAAD8AA95}" type="presParOf" srcId="{B12F3101-2D22-401F-B3C2-84C9DDA39B9A}" destId="{92B2D584-FB58-4112-B136-80682E9185F3}" srcOrd="3" destOrd="0" presId="urn:microsoft.com/office/officeart/2018/2/layout/IconVerticalSolidList"/>
    <dgm:cxn modelId="{E18A2424-7AB7-499B-BB78-4944AE56A932}" type="presParOf" srcId="{B12F3101-2D22-401F-B3C2-84C9DDA39B9A}" destId="{AB254F53-4729-42ED-9EBF-B9C03CE89D6C}" srcOrd="4" destOrd="0" presId="urn:microsoft.com/office/officeart/2018/2/layout/IconVerticalSolidList"/>
    <dgm:cxn modelId="{9829801E-4D73-4A54-958C-EA87221885DD}" type="presParOf" srcId="{AB254F53-4729-42ED-9EBF-B9C03CE89D6C}" destId="{8C4EEF2A-5F52-4AFD-96B4-C4E11078469F}" srcOrd="0" destOrd="0" presId="urn:microsoft.com/office/officeart/2018/2/layout/IconVerticalSolidList"/>
    <dgm:cxn modelId="{9DEB92D1-895E-4E48-A0D3-93F644261B9F}" type="presParOf" srcId="{AB254F53-4729-42ED-9EBF-B9C03CE89D6C}" destId="{B66A9918-1E21-433C-88A4-F3A13EE32851}" srcOrd="1" destOrd="0" presId="urn:microsoft.com/office/officeart/2018/2/layout/IconVerticalSolidList"/>
    <dgm:cxn modelId="{0A80CBC5-332A-4B36-84AC-638F56688ED5}" type="presParOf" srcId="{AB254F53-4729-42ED-9EBF-B9C03CE89D6C}" destId="{9D108D6C-3168-4CEA-A85C-7532B6E62DAD}" srcOrd="2" destOrd="0" presId="urn:microsoft.com/office/officeart/2018/2/layout/IconVerticalSolidList"/>
    <dgm:cxn modelId="{1CED3F56-73BF-414B-A27E-EF4EA54BFFBB}" type="presParOf" srcId="{AB254F53-4729-42ED-9EBF-B9C03CE89D6C}" destId="{447C1882-EFDA-4423-9D94-24FD9C6A28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F21137-7C3D-4B10-B5A3-284367F95BB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F3F8BFC-1486-43D4-8809-54D92EA123D0}">
      <dgm:prSet/>
      <dgm:spPr/>
      <dgm:t>
        <a:bodyPr/>
        <a:lstStyle/>
        <a:p>
          <a:r>
            <a:rPr lang="en-GB"/>
            <a:t>Urinalysis.</a:t>
          </a:r>
          <a:endParaRPr lang="en-US"/>
        </a:p>
      </dgm:t>
    </dgm:pt>
    <dgm:pt modelId="{AB9C4FD3-F5FA-468D-A575-CD29D61A1B4C}" type="parTrans" cxnId="{2B691FE1-4853-4708-BC0B-0AD17340B286}">
      <dgm:prSet/>
      <dgm:spPr/>
      <dgm:t>
        <a:bodyPr/>
        <a:lstStyle/>
        <a:p>
          <a:endParaRPr lang="en-US"/>
        </a:p>
      </dgm:t>
    </dgm:pt>
    <dgm:pt modelId="{27B0E22C-1353-4D47-BFB7-A908DD963C10}" type="sibTrans" cxnId="{2B691FE1-4853-4708-BC0B-0AD17340B286}">
      <dgm:prSet/>
      <dgm:spPr/>
      <dgm:t>
        <a:bodyPr/>
        <a:lstStyle/>
        <a:p>
          <a:endParaRPr lang="en-US"/>
        </a:p>
      </dgm:t>
    </dgm:pt>
    <dgm:pt modelId="{C64C2E92-BDD8-4836-A708-0799AEA66E67}">
      <dgm:prSet/>
      <dgm:spPr/>
      <dgm:t>
        <a:bodyPr/>
        <a:lstStyle/>
        <a:p>
          <a:r>
            <a:rPr lang="en-GB"/>
            <a:t>Bladder scanning. </a:t>
          </a:r>
          <a:endParaRPr lang="en-US"/>
        </a:p>
      </dgm:t>
    </dgm:pt>
    <dgm:pt modelId="{7B3F7608-6FF3-41B1-A327-84ED06BC3338}" type="parTrans" cxnId="{011AE332-1072-4000-8F5E-DA17366C8E3C}">
      <dgm:prSet/>
      <dgm:spPr/>
      <dgm:t>
        <a:bodyPr/>
        <a:lstStyle/>
        <a:p>
          <a:endParaRPr lang="en-US"/>
        </a:p>
      </dgm:t>
    </dgm:pt>
    <dgm:pt modelId="{95CC7520-B966-45B6-854A-879185C75CFA}" type="sibTrans" cxnId="{011AE332-1072-4000-8F5E-DA17366C8E3C}">
      <dgm:prSet/>
      <dgm:spPr/>
      <dgm:t>
        <a:bodyPr/>
        <a:lstStyle/>
        <a:p>
          <a:endParaRPr lang="en-US"/>
        </a:p>
      </dgm:t>
    </dgm:pt>
    <dgm:pt modelId="{5E9E6BE6-75DE-4B00-BC7D-55B4A1DEBBA3}">
      <dgm:prSet/>
      <dgm:spPr/>
      <dgm:t>
        <a:bodyPr/>
        <a:lstStyle/>
        <a:p>
          <a:r>
            <a:rPr lang="en-GB"/>
            <a:t>Pelvic floor muscle assessment and exercises. </a:t>
          </a:r>
          <a:endParaRPr lang="en-US"/>
        </a:p>
      </dgm:t>
    </dgm:pt>
    <dgm:pt modelId="{E7E85912-DC16-43F6-ACB8-5FD3ED2C6CA3}" type="parTrans" cxnId="{292F24C0-E16A-48E6-83D1-F7DFF7A656B0}">
      <dgm:prSet/>
      <dgm:spPr/>
      <dgm:t>
        <a:bodyPr/>
        <a:lstStyle/>
        <a:p>
          <a:endParaRPr lang="en-US"/>
        </a:p>
      </dgm:t>
    </dgm:pt>
    <dgm:pt modelId="{B5DA2BDD-EC62-471A-ACBA-BFD01C7C79FE}" type="sibTrans" cxnId="{292F24C0-E16A-48E6-83D1-F7DFF7A656B0}">
      <dgm:prSet/>
      <dgm:spPr/>
      <dgm:t>
        <a:bodyPr/>
        <a:lstStyle/>
        <a:p>
          <a:endParaRPr lang="en-US"/>
        </a:p>
      </dgm:t>
    </dgm:pt>
    <dgm:pt modelId="{07DD0D03-93A1-4289-BC80-F32DFCC29AC3}">
      <dgm:prSet/>
      <dgm:spPr/>
      <dgm:t>
        <a:bodyPr/>
        <a:lstStyle/>
        <a:p>
          <a:r>
            <a:rPr lang="en-GB"/>
            <a:t>Bladder retraining. </a:t>
          </a:r>
          <a:endParaRPr lang="en-US"/>
        </a:p>
      </dgm:t>
    </dgm:pt>
    <dgm:pt modelId="{64A70659-9AD4-4939-91C3-EEC2B0811578}" type="parTrans" cxnId="{70046F0A-48F6-41BA-9781-0D50BD2C1E8B}">
      <dgm:prSet/>
      <dgm:spPr/>
      <dgm:t>
        <a:bodyPr/>
        <a:lstStyle/>
        <a:p>
          <a:endParaRPr lang="en-US"/>
        </a:p>
      </dgm:t>
    </dgm:pt>
    <dgm:pt modelId="{F12C589E-D6A5-4BBC-B462-1AD47C487A47}" type="sibTrans" cxnId="{70046F0A-48F6-41BA-9781-0D50BD2C1E8B}">
      <dgm:prSet/>
      <dgm:spPr/>
      <dgm:t>
        <a:bodyPr/>
        <a:lstStyle/>
        <a:p>
          <a:endParaRPr lang="en-US"/>
        </a:p>
      </dgm:t>
    </dgm:pt>
    <dgm:pt modelId="{FF845A09-65F0-4204-8639-02CA1DC901AB}">
      <dgm:prSet/>
      <dgm:spPr/>
      <dgm:t>
        <a:bodyPr/>
        <a:lstStyle/>
        <a:p>
          <a:r>
            <a:rPr lang="en-GB"/>
            <a:t>Toileting  programmes. </a:t>
          </a:r>
          <a:endParaRPr lang="en-US"/>
        </a:p>
      </dgm:t>
    </dgm:pt>
    <dgm:pt modelId="{3931AEF7-A474-4BD3-BF8E-7951B7AD15FC}" type="parTrans" cxnId="{55761F6B-5C8C-4AEC-925E-14B994B392B0}">
      <dgm:prSet/>
      <dgm:spPr/>
      <dgm:t>
        <a:bodyPr/>
        <a:lstStyle/>
        <a:p>
          <a:endParaRPr lang="en-US"/>
        </a:p>
      </dgm:t>
    </dgm:pt>
    <dgm:pt modelId="{AF75D275-364E-4FC8-89DE-BA889106FAB5}" type="sibTrans" cxnId="{55761F6B-5C8C-4AEC-925E-14B994B392B0}">
      <dgm:prSet/>
      <dgm:spPr/>
      <dgm:t>
        <a:bodyPr/>
        <a:lstStyle/>
        <a:p>
          <a:endParaRPr lang="en-US"/>
        </a:p>
      </dgm:t>
    </dgm:pt>
    <dgm:pt modelId="{40D98219-7C4C-4E13-A7D6-BA29E42E1AA4}">
      <dgm:prSet/>
      <dgm:spPr/>
      <dgm:t>
        <a:bodyPr/>
        <a:lstStyle/>
        <a:p>
          <a:r>
            <a:rPr lang="en-GB"/>
            <a:t>Self-help measures. </a:t>
          </a:r>
          <a:endParaRPr lang="en-US"/>
        </a:p>
      </dgm:t>
    </dgm:pt>
    <dgm:pt modelId="{9DF87868-3B7C-4B8E-9690-3876A24FE0A0}" type="parTrans" cxnId="{437147CE-DB3D-4A54-B07F-05E82550400B}">
      <dgm:prSet/>
      <dgm:spPr/>
      <dgm:t>
        <a:bodyPr/>
        <a:lstStyle/>
        <a:p>
          <a:endParaRPr lang="en-US"/>
        </a:p>
      </dgm:t>
    </dgm:pt>
    <dgm:pt modelId="{C0E57B49-687C-4906-A340-283FD23652E8}" type="sibTrans" cxnId="{437147CE-DB3D-4A54-B07F-05E82550400B}">
      <dgm:prSet/>
      <dgm:spPr/>
      <dgm:t>
        <a:bodyPr/>
        <a:lstStyle/>
        <a:p>
          <a:endParaRPr lang="en-US"/>
        </a:p>
      </dgm:t>
    </dgm:pt>
    <dgm:pt modelId="{49548A47-87EF-4804-8127-F0E2F03A48C0}">
      <dgm:prSet/>
      <dgm:spPr/>
      <dgm:t>
        <a:bodyPr/>
        <a:lstStyle/>
        <a:p>
          <a:r>
            <a:rPr lang="en-GB"/>
            <a:t>Intermittent self-catheterisation tuition and support. </a:t>
          </a:r>
          <a:endParaRPr lang="en-US"/>
        </a:p>
      </dgm:t>
    </dgm:pt>
    <dgm:pt modelId="{D5CFB89E-8ACB-45ED-B63E-FD28FE309892}" type="parTrans" cxnId="{2901FB29-601C-4F03-8221-DE175D72D030}">
      <dgm:prSet/>
      <dgm:spPr/>
      <dgm:t>
        <a:bodyPr/>
        <a:lstStyle/>
        <a:p>
          <a:endParaRPr lang="en-US"/>
        </a:p>
      </dgm:t>
    </dgm:pt>
    <dgm:pt modelId="{D107ED46-E2B8-4A62-9C69-D1051AE01D80}" type="sibTrans" cxnId="{2901FB29-601C-4F03-8221-DE175D72D030}">
      <dgm:prSet/>
      <dgm:spPr/>
      <dgm:t>
        <a:bodyPr/>
        <a:lstStyle/>
        <a:p>
          <a:endParaRPr lang="en-US"/>
        </a:p>
      </dgm:t>
    </dgm:pt>
    <dgm:pt modelId="{9E141066-0727-40D2-AD67-687EA0857199}">
      <dgm:prSet/>
      <dgm:spPr/>
      <dgm:t>
        <a:bodyPr/>
        <a:lstStyle/>
        <a:p>
          <a:r>
            <a:rPr lang="en-GB"/>
            <a:t>Advice regarding constipation and faecal incontinence. </a:t>
          </a:r>
          <a:endParaRPr lang="en-US"/>
        </a:p>
      </dgm:t>
    </dgm:pt>
    <dgm:pt modelId="{832B72C9-2C3A-4CA9-92CB-D129956F94DA}" type="parTrans" cxnId="{8EF46D5F-7923-4A47-AFA9-1C1B9783C12D}">
      <dgm:prSet/>
      <dgm:spPr/>
      <dgm:t>
        <a:bodyPr/>
        <a:lstStyle/>
        <a:p>
          <a:endParaRPr lang="en-US"/>
        </a:p>
      </dgm:t>
    </dgm:pt>
    <dgm:pt modelId="{B0F79981-990F-4A7E-96CC-21FD60E53418}" type="sibTrans" cxnId="{8EF46D5F-7923-4A47-AFA9-1C1B9783C12D}">
      <dgm:prSet/>
      <dgm:spPr/>
      <dgm:t>
        <a:bodyPr/>
        <a:lstStyle/>
        <a:p>
          <a:endParaRPr lang="en-US"/>
        </a:p>
      </dgm:t>
    </dgm:pt>
    <dgm:pt modelId="{7A0AB5D1-A1C2-49A7-BAF7-29E8C914EDC8}">
      <dgm:prSet/>
      <dgm:spPr/>
      <dgm:t>
        <a:bodyPr/>
        <a:lstStyle/>
        <a:p>
          <a:r>
            <a:rPr lang="en-GB"/>
            <a:t>Product support. </a:t>
          </a:r>
          <a:endParaRPr lang="en-US"/>
        </a:p>
      </dgm:t>
    </dgm:pt>
    <dgm:pt modelId="{2A1C5D5A-5EFA-4097-B0FC-CA7B34E3D28C}" type="parTrans" cxnId="{E81DBD99-F26B-43B0-9EDD-407A15C99A2D}">
      <dgm:prSet/>
      <dgm:spPr/>
      <dgm:t>
        <a:bodyPr/>
        <a:lstStyle/>
        <a:p>
          <a:endParaRPr lang="en-US"/>
        </a:p>
      </dgm:t>
    </dgm:pt>
    <dgm:pt modelId="{5395937D-37EF-427A-8313-F5530637A5EF}" type="sibTrans" cxnId="{E81DBD99-F26B-43B0-9EDD-407A15C99A2D}">
      <dgm:prSet/>
      <dgm:spPr/>
      <dgm:t>
        <a:bodyPr/>
        <a:lstStyle/>
        <a:p>
          <a:endParaRPr lang="en-US"/>
        </a:p>
      </dgm:t>
    </dgm:pt>
    <dgm:pt modelId="{DB1329A9-398D-4E3C-9C7C-03B6F25510F5}">
      <dgm:prSet/>
      <dgm:spPr/>
      <dgm:t>
        <a:bodyPr/>
        <a:lstStyle/>
        <a:p>
          <a:r>
            <a:rPr lang="en-GB"/>
            <a:t>Assessment for rectal irrigation.</a:t>
          </a:r>
          <a:endParaRPr lang="en-US"/>
        </a:p>
      </dgm:t>
    </dgm:pt>
    <dgm:pt modelId="{039EB03A-7A7D-4B6A-945D-6EA42717095E}" type="parTrans" cxnId="{26E3B4DF-7FE9-41E1-A389-C9CDBDA5C74E}">
      <dgm:prSet/>
      <dgm:spPr/>
      <dgm:t>
        <a:bodyPr/>
        <a:lstStyle/>
        <a:p>
          <a:endParaRPr lang="en-US"/>
        </a:p>
      </dgm:t>
    </dgm:pt>
    <dgm:pt modelId="{681B0538-BC38-4FE9-8DC2-E5DD111BC324}" type="sibTrans" cxnId="{26E3B4DF-7FE9-41E1-A389-C9CDBDA5C74E}">
      <dgm:prSet/>
      <dgm:spPr/>
      <dgm:t>
        <a:bodyPr/>
        <a:lstStyle/>
        <a:p>
          <a:endParaRPr lang="en-US"/>
        </a:p>
      </dgm:t>
    </dgm:pt>
    <dgm:pt modelId="{5AF5E984-A5CB-4A23-BB95-9027E62DB285}" type="pres">
      <dgm:prSet presAssocID="{9FF21137-7C3D-4B10-B5A3-284367F95BBA}" presName="vert0" presStyleCnt="0">
        <dgm:presLayoutVars>
          <dgm:dir/>
          <dgm:animOne val="branch"/>
          <dgm:animLvl val="lvl"/>
        </dgm:presLayoutVars>
      </dgm:prSet>
      <dgm:spPr/>
    </dgm:pt>
    <dgm:pt modelId="{32CD9966-91D3-4028-9D33-8A7B04505C22}" type="pres">
      <dgm:prSet presAssocID="{FF3F8BFC-1486-43D4-8809-54D92EA123D0}" presName="thickLine" presStyleLbl="alignNode1" presStyleIdx="0" presStyleCnt="10"/>
      <dgm:spPr/>
    </dgm:pt>
    <dgm:pt modelId="{60088A9C-29D6-4F10-94A5-28A7199EAFE5}" type="pres">
      <dgm:prSet presAssocID="{FF3F8BFC-1486-43D4-8809-54D92EA123D0}" presName="horz1" presStyleCnt="0"/>
      <dgm:spPr/>
    </dgm:pt>
    <dgm:pt modelId="{32C22480-E1E2-489E-9B79-4D2F77D47434}" type="pres">
      <dgm:prSet presAssocID="{FF3F8BFC-1486-43D4-8809-54D92EA123D0}" presName="tx1" presStyleLbl="revTx" presStyleIdx="0" presStyleCnt="10"/>
      <dgm:spPr/>
    </dgm:pt>
    <dgm:pt modelId="{086AF2E7-A7F2-4086-8533-F1AFB2915503}" type="pres">
      <dgm:prSet presAssocID="{FF3F8BFC-1486-43D4-8809-54D92EA123D0}" presName="vert1" presStyleCnt="0"/>
      <dgm:spPr/>
    </dgm:pt>
    <dgm:pt modelId="{1EA2110F-73B2-4927-BAB9-2A2F2AE1A146}" type="pres">
      <dgm:prSet presAssocID="{C64C2E92-BDD8-4836-A708-0799AEA66E67}" presName="thickLine" presStyleLbl="alignNode1" presStyleIdx="1" presStyleCnt="10"/>
      <dgm:spPr/>
    </dgm:pt>
    <dgm:pt modelId="{1EAC240B-121B-43A8-8E23-5798344F3E87}" type="pres">
      <dgm:prSet presAssocID="{C64C2E92-BDD8-4836-A708-0799AEA66E67}" presName="horz1" presStyleCnt="0"/>
      <dgm:spPr/>
    </dgm:pt>
    <dgm:pt modelId="{D8525799-25B4-4DD2-921F-A5B72DCAE26C}" type="pres">
      <dgm:prSet presAssocID="{C64C2E92-BDD8-4836-A708-0799AEA66E67}" presName="tx1" presStyleLbl="revTx" presStyleIdx="1" presStyleCnt="10"/>
      <dgm:spPr/>
    </dgm:pt>
    <dgm:pt modelId="{EA1B7A1A-7F33-45A4-BF45-24679ED6F932}" type="pres">
      <dgm:prSet presAssocID="{C64C2E92-BDD8-4836-A708-0799AEA66E67}" presName="vert1" presStyleCnt="0"/>
      <dgm:spPr/>
    </dgm:pt>
    <dgm:pt modelId="{4EE7E1ED-C800-40D5-8E31-251BE77BD2FC}" type="pres">
      <dgm:prSet presAssocID="{5E9E6BE6-75DE-4B00-BC7D-55B4A1DEBBA3}" presName="thickLine" presStyleLbl="alignNode1" presStyleIdx="2" presStyleCnt="10"/>
      <dgm:spPr/>
    </dgm:pt>
    <dgm:pt modelId="{A199AEB9-139C-4CA4-BE93-39D131BBA73C}" type="pres">
      <dgm:prSet presAssocID="{5E9E6BE6-75DE-4B00-BC7D-55B4A1DEBBA3}" presName="horz1" presStyleCnt="0"/>
      <dgm:spPr/>
    </dgm:pt>
    <dgm:pt modelId="{A22FE642-5FD6-4BB2-B91C-1F811C3A77AD}" type="pres">
      <dgm:prSet presAssocID="{5E9E6BE6-75DE-4B00-BC7D-55B4A1DEBBA3}" presName="tx1" presStyleLbl="revTx" presStyleIdx="2" presStyleCnt="10"/>
      <dgm:spPr/>
    </dgm:pt>
    <dgm:pt modelId="{C09A181B-4D45-4FC6-9F71-D24ABF9CEF5D}" type="pres">
      <dgm:prSet presAssocID="{5E9E6BE6-75DE-4B00-BC7D-55B4A1DEBBA3}" presName="vert1" presStyleCnt="0"/>
      <dgm:spPr/>
    </dgm:pt>
    <dgm:pt modelId="{CF108EFF-D661-41ED-8033-9CD21D7F7F9F}" type="pres">
      <dgm:prSet presAssocID="{07DD0D03-93A1-4289-BC80-F32DFCC29AC3}" presName="thickLine" presStyleLbl="alignNode1" presStyleIdx="3" presStyleCnt="10"/>
      <dgm:spPr/>
    </dgm:pt>
    <dgm:pt modelId="{D90BE77D-63E7-45D2-BFB8-57BAFE7103DC}" type="pres">
      <dgm:prSet presAssocID="{07DD0D03-93A1-4289-BC80-F32DFCC29AC3}" presName="horz1" presStyleCnt="0"/>
      <dgm:spPr/>
    </dgm:pt>
    <dgm:pt modelId="{E312D02A-BC7F-4AE5-91EF-7A4A6FB6E45C}" type="pres">
      <dgm:prSet presAssocID="{07DD0D03-93A1-4289-BC80-F32DFCC29AC3}" presName="tx1" presStyleLbl="revTx" presStyleIdx="3" presStyleCnt="10"/>
      <dgm:spPr/>
    </dgm:pt>
    <dgm:pt modelId="{AF711D3D-B900-40F3-A560-6B88C6CF5B7C}" type="pres">
      <dgm:prSet presAssocID="{07DD0D03-93A1-4289-BC80-F32DFCC29AC3}" presName="vert1" presStyleCnt="0"/>
      <dgm:spPr/>
    </dgm:pt>
    <dgm:pt modelId="{A35B9F24-0C8D-4399-9637-FC4E0DAD7BED}" type="pres">
      <dgm:prSet presAssocID="{FF845A09-65F0-4204-8639-02CA1DC901AB}" presName="thickLine" presStyleLbl="alignNode1" presStyleIdx="4" presStyleCnt="10"/>
      <dgm:spPr/>
    </dgm:pt>
    <dgm:pt modelId="{4735B216-508A-45C9-994C-C190F64EBE5B}" type="pres">
      <dgm:prSet presAssocID="{FF845A09-65F0-4204-8639-02CA1DC901AB}" presName="horz1" presStyleCnt="0"/>
      <dgm:spPr/>
    </dgm:pt>
    <dgm:pt modelId="{8B6E4F85-D5B7-44D9-AA14-07552EEF818A}" type="pres">
      <dgm:prSet presAssocID="{FF845A09-65F0-4204-8639-02CA1DC901AB}" presName="tx1" presStyleLbl="revTx" presStyleIdx="4" presStyleCnt="10"/>
      <dgm:spPr/>
    </dgm:pt>
    <dgm:pt modelId="{6634A88C-2DE1-48DD-BF60-8380B492121B}" type="pres">
      <dgm:prSet presAssocID="{FF845A09-65F0-4204-8639-02CA1DC901AB}" presName="vert1" presStyleCnt="0"/>
      <dgm:spPr/>
    </dgm:pt>
    <dgm:pt modelId="{5018A8AF-DB67-48A1-873A-45C7263C04C2}" type="pres">
      <dgm:prSet presAssocID="{40D98219-7C4C-4E13-A7D6-BA29E42E1AA4}" presName="thickLine" presStyleLbl="alignNode1" presStyleIdx="5" presStyleCnt="10"/>
      <dgm:spPr/>
    </dgm:pt>
    <dgm:pt modelId="{67A02021-DB95-477C-827A-C808827A655B}" type="pres">
      <dgm:prSet presAssocID="{40D98219-7C4C-4E13-A7D6-BA29E42E1AA4}" presName="horz1" presStyleCnt="0"/>
      <dgm:spPr/>
    </dgm:pt>
    <dgm:pt modelId="{09FC3D70-8A2E-4A76-9EA9-04C15640848A}" type="pres">
      <dgm:prSet presAssocID="{40D98219-7C4C-4E13-A7D6-BA29E42E1AA4}" presName="tx1" presStyleLbl="revTx" presStyleIdx="5" presStyleCnt="10"/>
      <dgm:spPr/>
    </dgm:pt>
    <dgm:pt modelId="{F8547406-744A-42A5-85D6-C2F75A1AE82E}" type="pres">
      <dgm:prSet presAssocID="{40D98219-7C4C-4E13-A7D6-BA29E42E1AA4}" presName="vert1" presStyleCnt="0"/>
      <dgm:spPr/>
    </dgm:pt>
    <dgm:pt modelId="{F91C8294-23AF-41E9-8643-094FD5056AE3}" type="pres">
      <dgm:prSet presAssocID="{49548A47-87EF-4804-8127-F0E2F03A48C0}" presName="thickLine" presStyleLbl="alignNode1" presStyleIdx="6" presStyleCnt="10"/>
      <dgm:spPr/>
    </dgm:pt>
    <dgm:pt modelId="{B3A9E65B-034E-4945-92A5-D29E07B43D6E}" type="pres">
      <dgm:prSet presAssocID="{49548A47-87EF-4804-8127-F0E2F03A48C0}" presName="horz1" presStyleCnt="0"/>
      <dgm:spPr/>
    </dgm:pt>
    <dgm:pt modelId="{AD430EA6-F0CF-487F-B656-297451F73DCE}" type="pres">
      <dgm:prSet presAssocID="{49548A47-87EF-4804-8127-F0E2F03A48C0}" presName="tx1" presStyleLbl="revTx" presStyleIdx="6" presStyleCnt="10"/>
      <dgm:spPr/>
    </dgm:pt>
    <dgm:pt modelId="{B97A866D-A6CE-4D80-A7D3-103A499514D3}" type="pres">
      <dgm:prSet presAssocID="{49548A47-87EF-4804-8127-F0E2F03A48C0}" presName="vert1" presStyleCnt="0"/>
      <dgm:spPr/>
    </dgm:pt>
    <dgm:pt modelId="{F1F214B3-AC50-4782-8494-F69E91BE8C5B}" type="pres">
      <dgm:prSet presAssocID="{9E141066-0727-40D2-AD67-687EA0857199}" presName="thickLine" presStyleLbl="alignNode1" presStyleIdx="7" presStyleCnt="10"/>
      <dgm:spPr/>
    </dgm:pt>
    <dgm:pt modelId="{39E94993-8067-4D29-9B8B-C53D1A592830}" type="pres">
      <dgm:prSet presAssocID="{9E141066-0727-40D2-AD67-687EA0857199}" presName="horz1" presStyleCnt="0"/>
      <dgm:spPr/>
    </dgm:pt>
    <dgm:pt modelId="{B1FA811A-BE6F-40B5-A743-25A66CADA7B6}" type="pres">
      <dgm:prSet presAssocID="{9E141066-0727-40D2-AD67-687EA0857199}" presName="tx1" presStyleLbl="revTx" presStyleIdx="7" presStyleCnt="10"/>
      <dgm:spPr/>
    </dgm:pt>
    <dgm:pt modelId="{D5AE1D2A-F8A4-42C8-B7CE-C86A5B37052A}" type="pres">
      <dgm:prSet presAssocID="{9E141066-0727-40D2-AD67-687EA0857199}" presName="vert1" presStyleCnt="0"/>
      <dgm:spPr/>
    </dgm:pt>
    <dgm:pt modelId="{370F91C8-8DB3-4358-84F6-60284F5B4595}" type="pres">
      <dgm:prSet presAssocID="{7A0AB5D1-A1C2-49A7-BAF7-29E8C914EDC8}" presName="thickLine" presStyleLbl="alignNode1" presStyleIdx="8" presStyleCnt="10"/>
      <dgm:spPr/>
    </dgm:pt>
    <dgm:pt modelId="{E5B19CD3-FDE8-42B9-A3FA-FB164ED6C30D}" type="pres">
      <dgm:prSet presAssocID="{7A0AB5D1-A1C2-49A7-BAF7-29E8C914EDC8}" presName="horz1" presStyleCnt="0"/>
      <dgm:spPr/>
    </dgm:pt>
    <dgm:pt modelId="{29D3B7C1-3E80-4024-9C35-A7104865467E}" type="pres">
      <dgm:prSet presAssocID="{7A0AB5D1-A1C2-49A7-BAF7-29E8C914EDC8}" presName="tx1" presStyleLbl="revTx" presStyleIdx="8" presStyleCnt="10"/>
      <dgm:spPr/>
    </dgm:pt>
    <dgm:pt modelId="{0D3ABEE6-4519-4F1D-8F72-EAC083A4B9C4}" type="pres">
      <dgm:prSet presAssocID="{7A0AB5D1-A1C2-49A7-BAF7-29E8C914EDC8}" presName="vert1" presStyleCnt="0"/>
      <dgm:spPr/>
    </dgm:pt>
    <dgm:pt modelId="{01E4C80B-CF6E-4A10-8DDE-D7F62BED2DAB}" type="pres">
      <dgm:prSet presAssocID="{DB1329A9-398D-4E3C-9C7C-03B6F25510F5}" presName="thickLine" presStyleLbl="alignNode1" presStyleIdx="9" presStyleCnt="10"/>
      <dgm:spPr/>
    </dgm:pt>
    <dgm:pt modelId="{D036802A-79FB-4F61-B32A-C205545CA40C}" type="pres">
      <dgm:prSet presAssocID="{DB1329A9-398D-4E3C-9C7C-03B6F25510F5}" presName="horz1" presStyleCnt="0"/>
      <dgm:spPr/>
    </dgm:pt>
    <dgm:pt modelId="{04E0DD62-EAC8-4038-8D31-92137EFE172C}" type="pres">
      <dgm:prSet presAssocID="{DB1329A9-398D-4E3C-9C7C-03B6F25510F5}" presName="tx1" presStyleLbl="revTx" presStyleIdx="9" presStyleCnt="10"/>
      <dgm:spPr/>
    </dgm:pt>
    <dgm:pt modelId="{3473B6E9-8AE3-470F-97E3-81FB9AFBF692}" type="pres">
      <dgm:prSet presAssocID="{DB1329A9-398D-4E3C-9C7C-03B6F25510F5}" presName="vert1" presStyleCnt="0"/>
      <dgm:spPr/>
    </dgm:pt>
  </dgm:ptLst>
  <dgm:cxnLst>
    <dgm:cxn modelId="{DEFF5F03-F52D-410D-9C65-1825E95850C9}" type="presOf" srcId="{9E141066-0727-40D2-AD67-687EA0857199}" destId="{B1FA811A-BE6F-40B5-A743-25A66CADA7B6}" srcOrd="0" destOrd="0" presId="urn:microsoft.com/office/officeart/2008/layout/LinedList"/>
    <dgm:cxn modelId="{09A6E105-2F5C-4AAD-A1B1-B1831BDF63EA}" type="presOf" srcId="{FF3F8BFC-1486-43D4-8809-54D92EA123D0}" destId="{32C22480-E1E2-489E-9B79-4D2F77D47434}" srcOrd="0" destOrd="0" presId="urn:microsoft.com/office/officeart/2008/layout/LinedList"/>
    <dgm:cxn modelId="{7C74000A-4D54-494C-850B-4FF669040442}" type="presOf" srcId="{DB1329A9-398D-4E3C-9C7C-03B6F25510F5}" destId="{04E0DD62-EAC8-4038-8D31-92137EFE172C}" srcOrd="0" destOrd="0" presId="urn:microsoft.com/office/officeart/2008/layout/LinedList"/>
    <dgm:cxn modelId="{70046F0A-48F6-41BA-9781-0D50BD2C1E8B}" srcId="{9FF21137-7C3D-4B10-B5A3-284367F95BBA}" destId="{07DD0D03-93A1-4289-BC80-F32DFCC29AC3}" srcOrd="3" destOrd="0" parTransId="{64A70659-9AD4-4939-91C3-EEC2B0811578}" sibTransId="{F12C589E-D6A5-4BBC-B462-1AD47C487A47}"/>
    <dgm:cxn modelId="{6D504129-2C47-4AA5-A01A-DA40B079BE46}" type="presOf" srcId="{07DD0D03-93A1-4289-BC80-F32DFCC29AC3}" destId="{E312D02A-BC7F-4AE5-91EF-7A4A6FB6E45C}" srcOrd="0" destOrd="0" presId="urn:microsoft.com/office/officeart/2008/layout/LinedList"/>
    <dgm:cxn modelId="{2901FB29-601C-4F03-8221-DE175D72D030}" srcId="{9FF21137-7C3D-4B10-B5A3-284367F95BBA}" destId="{49548A47-87EF-4804-8127-F0E2F03A48C0}" srcOrd="6" destOrd="0" parTransId="{D5CFB89E-8ACB-45ED-B63E-FD28FE309892}" sibTransId="{D107ED46-E2B8-4A62-9C69-D1051AE01D80}"/>
    <dgm:cxn modelId="{011AE332-1072-4000-8F5E-DA17366C8E3C}" srcId="{9FF21137-7C3D-4B10-B5A3-284367F95BBA}" destId="{C64C2E92-BDD8-4836-A708-0799AEA66E67}" srcOrd="1" destOrd="0" parTransId="{7B3F7608-6FF3-41B1-A327-84ED06BC3338}" sibTransId="{95CC7520-B966-45B6-854A-879185C75CFA}"/>
    <dgm:cxn modelId="{BBAF6F36-ADE3-4BAF-8A6C-A487E0A53042}" type="presOf" srcId="{FF845A09-65F0-4204-8639-02CA1DC901AB}" destId="{8B6E4F85-D5B7-44D9-AA14-07552EEF818A}" srcOrd="0" destOrd="0" presId="urn:microsoft.com/office/officeart/2008/layout/LinedList"/>
    <dgm:cxn modelId="{8EF46D5F-7923-4A47-AFA9-1C1B9783C12D}" srcId="{9FF21137-7C3D-4B10-B5A3-284367F95BBA}" destId="{9E141066-0727-40D2-AD67-687EA0857199}" srcOrd="7" destOrd="0" parTransId="{832B72C9-2C3A-4CA9-92CB-D129956F94DA}" sibTransId="{B0F79981-990F-4A7E-96CC-21FD60E53418}"/>
    <dgm:cxn modelId="{21B55868-35C1-43BD-BDF1-8EDA84BB1218}" type="presOf" srcId="{7A0AB5D1-A1C2-49A7-BAF7-29E8C914EDC8}" destId="{29D3B7C1-3E80-4024-9C35-A7104865467E}" srcOrd="0" destOrd="0" presId="urn:microsoft.com/office/officeart/2008/layout/LinedList"/>
    <dgm:cxn modelId="{9E01E449-ABC3-4747-80B0-58004FC12224}" type="presOf" srcId="{C64C2E92-BDD8-4836-A708-0799AEA66E67}" destId="{D8525799-25B4-4DD2-921F-A5B72DCAE26C}" srcOrd="0" destOrd="0" presId="urn:microsoft.com/office/officeart/2008/layout/LinedList"/>
    <dgm:cxn modelId="{55761F6B-5C8C-4AEC-925E-14B994B392B0}" srcId="{9FF21137-7C3D-4B10-B5A3-284367F95BBA}" destId="{FF845A09-65F0-4204-8639-02CA1DC901AB}" srcOrd="4" destOrd="0" parTransId="{3931AEF7-A474-4BD3-BF8E-7951B7AD15FC}" sibTransId="{AF75D275-364E-4FC8-89DE-BA889106FAB5}"/>
    <dgm:cxn modelId="{ABDD6582-34F5-444B-987E-77CDCEBEA327}" type="presOf" srcId="{40D98219-7C4C-4E13-A7D6-BA29E42E1AA4}" destId="{09FC3D70-8A2E-4A76-9EA9-04C15640848A}" srcOrd="0" destOrd="0" presId="urn:microsoft.com/office/officeart/2008/layout/LinedList"/>
    <dgm:cxn modelId="{9519B983-DE87-4535-BB38-D9D7270B5092}" type="presOf" srcId="{5E9E6BE6-75DE-4B00-BC7D-55B4A1DEBBA3}" destId="{A22FE642-5FD6-4BB2-B91C-1F811C3A77AD}" srcOrd="0" destOrd="0" presId="urn:microsoft.com/office/officeart/2008/layout/LinedList"/>
    <dgm:cxn modelId="{E81DBD99-F26B-43B0-9EDD-407A15C99A2D}" srcId="{9FF21137-7C3D-4B10-B5A3-284367F95BBA}" destId="{7A0AB5D1-A1C2-49A7-BAF7-29E8C914EDC8}" srcOrd="8" destOrd="0" parTransId="{2A1C5D5A-5EFA-4097-B0FC-CA7B34E3D28C}" sibTransId="{5395937D-37EF-427A-8313-F5530637A5EF}"/>
    <dgm:cxn modelId="{F7E1F0A6-5000-4B3E-B088-2EE0D2E05F6A}" type="presOf" srcId="{9FF21137-7C3D-4B10-B5A3-284367F95BBA}" destId="{5AF5E984-A5CB-4A23-BB95-9027E62DB285}" srcOrd="0" destOrd="0" presId="urn:microsoft.com/office/officeart/2008/layout/LinedList"/>
    <dgm:cxn modelId="{292F24C0-E16A-48E6-83D1-F7DFF7A656B0}" srcId="{9FF21137-7C3D-4B10-B5A3-284367F95BBA}" destId="{5E9E6BE6-75DE-4B00-BC7D-55B4A1DEBBA3}" srcOrd="2" destOrd="0" parTransId="{E7E85912-DC16-43F6-ACB8-5FD3ED2C6CA3}" sibTransId="{B5DA2BDD-EC62-471A-ACBA-BFD01C7C79FE}"/>
    <dgm:cxn modelId="{437147CE-DB3D-4A54-B07F-05E82550400B}" srcId="{9FF21137-7C3D-4B10-B5A3-284367F95BBA}" destId="{40D98219-7C4C-4E13-A7D6-BA29E42E1AA4}" srcOrd="5" destOrd="0" parTransId="{9DF87868-3B7C-4B8E-9690-3876A24FE0A0}" sibTransId="{C0E57B49-687C-4906-A340-283FD23652E8}"/>
    <dgm:cxn modelId="{E58232DC-8AAF-4914-AA4A-343DDA5F1FAC}" type="presOf" srcId="{49548A47-87EF-4804-8127-F0E2F03A48C0}" destId="{AD430EA6-F0CF-487F-B656-297451F73DCE}" srcOrd="0" destOrd="0" presId="urn:microsoft.com/office/officeart/2008/layout/LinedList"/>
    <dgm:cxn modelId="{26E3B4DF-7FE9-41E1-A389-C9CDBDA5C74E}" srcId="{9FF21137-7C3D-4B10-B5A3-284367F95BBA}" destId="{DB1329A9-398D-4E3C-9C7C-03B6F25510F5}" srcOrd="9" destOrd="0" parTransId="{039EB03A-7A7D-4B6A-945D-6EA42717095E}" sibTransId="{681B0538-BC38-4FE9-8DC2-E5DD111BC324}"/>
    <dgm:cxn modelId="{2B691FE1-4853-4708-BC0B-0AD17340B286}" srcId="{9FF21137-7C3D-4B10-B5A3-284367F95BBA}" destId="{FF3F8BFC-1486-43D4-8809-54D92EA123D0}" srcOrd="0" destOrd="0" parTransId="{AB9C4FD3-F5FA-468D-A575-CD29D61A1B4C}" sibTransId="{27B0E22C-1353-4D47-BFB7-A908DD963C10}"/>
    <dgm:cxn modelId="{120F82D9-B9D6-49B0-AFA2-87A80D39B14C}" type="presParOf" srcId="{5AF5E984-A5CB-4A23-BB95-9027E62DB285}" destId="{32CD9966-91D3-4028-9D33-8A7B04505C22}" srcOrd="0" destOrd="0" presId="urn:microsoft.com/office/officeart/2008/layout/LinedList"/>
    <dgm:cxn modelId="{5CBAEEF6-3C89-42B0-9CB2-4CD000D604D8}" type="presParOf" srcId="{5AF5E984-A5CB-4A23-BB95-9027E62DB285}" destId="{60088A9C-29D6-4F10-94A5-28A7199EAFE5}" srcOrd="1" destOrd="0" presId="urn:microsoft.com/office/officeart/2008/layout/LinedList"/>
    <dgm:cxn modelId="{4A0FE89F-FD17-4582-8087-DF88BDC1D288}" type="presParOf" srcId="{60088A9C-29D6-4F10-94A5-28A7199EAFE5}" destId="{32C22480-E1E2-489E-9B79-4D2F77D47434}" srcOrd="0" destOrd="0" presId="urn:microsoft.com/office/officeart/2008/layout/LinedList"/>
    <dgm:cxn modelId="{C7A743D0-75A3-4E26-ABBF-461E6A742394}" type="presParOf" srcId="{60088A9C-29D6-4F10-94A5-28A7199EAFE5}" destId="{086AF2E7-A7F2-4086-8533-F1AFB2915503}" srcOrd="1" destOrd="0" presId="urn:microsoft.com/office/officeart/2008/layout/LinedList"/>
    <dgm:cxn modelId="{EC5F54D4-8419-43D7-AEF7-E321A1ECA955}" type="presParOf" srcId="{5AF5E984-A5CB-4A23-BB95-9027E62DB285}" destId="{1EA2110F-73B2-4927-BAB9-2A2F2AE1A146}" srcOrd="2" destOrd="0" presId="urn:microsoft.com/office/officeart/2008/layout/LinedList"/>
    <dgm:cxn modelId="{00E3F7E4-4E5F-40D4-BEE4-F938C5D35F4C}" type="presParOf" srcId="{5AF5E984-A5CB-4A23-BB95-9027E62DB285}" destId="{1EAC240B-121B-43A8-8E23-5798344F3E87}" srcOrd="3" destOrd="0" presId="urn:microsoft.com/office/officeart/2008/layout/LinedList"/>
    <dgm:cxn modelId="{CF27F594-6715-4C7A-86A0-B09EFB04D2E3}" type="presParOf" srcId="{1EAC240B-121B-43A8-8E23-5798344F3E87}" destId="{D8525799-25B4-4DD2-921F-A5B72DCAE26C}" srcOrd="0" destOrd="0" presId="urn:microsoft.com/office/officeart/2008/layout/LinedList"/>
    <dgm:cxn modelId="{161EEE8F-9DE0-43EC-A2E4-0704B0F4215D}" type="presParOf" srcId="{1EAC240B-121B-43A8-8E23-5798344F3E87}" destId="{EA1B7A1A-7F33-45A4-BF45-24679ED6F932}" srcOrd="1" destOrd="0" presId="urn:microsoft.com/office/officeart/2008/layout/LinedList"/>
    <dgm:cxn modelId="{5E5E60F1-85C8-44C3-8FF7-D4B00F689AF3}" type="presParOf" srcId="{5AF5E984-A5CB-4A23-BB95-9027E62DB285}" destId="{4EE7E1ED-C800-40D5-8E31-251BE77BD2FC}" srcOrd="4" destOrd="0" presId="urn:microsoft.com/office/officeart/2008/layout/LinedList"/>
    <dgm:cxn modelId="{FBEFD2EA-ADD7-4F1A-8E07-1346C98A159A}" type="presParOf" srcId="{5AF5E984-A5CB-4A23-BB95-9027E62DB285}" destId="{A199AEB9-139C-4CA4-BE93-39D131BBA73C}" srcOrd="5" destOrd="0" presId="urn:microsoft.com/office/officeart/2008/layout/LinedList"/>
    <dgm:cxn modelId="{BA0CA8F2-B3D1-4B51-BED8-725B846BA147}" type="presParOf" srcId="{A199AEB9-139C-4CA4-BE93-39D131BBA73C}" destId="{A22FE642-5FD6-4BB2-B91C-1F811C3A77AD}" srcOrd="0" destOrd="0" presId="urn:microsoft.com/office/officeart/2008/layout/LinedList"/>
    <dgm:cxn modelId="{C58FC45D-D90F-49E4-8C0C-3130B19821FF}" type="presParOf" srcId="{A199AEB9-139C-4CA4-BE93-39D131BBA73C}" destId="{C09A181B-4D45-4FC6-9F71-D24ABF9CEF5D}" srcOrd="1" destOrd="0" presId="urn:microsoft.com/office/officeart/2008/layout/LinedList"/>
    <dgm:cxn modelId="{00582DB2-10C3-4E9F-8FDD-6BBAD040FC55}" type="presParOf" srcId="{5AF5E984-A5CB-4A23-BB95-9027E62DB285}" destId="{CF108EFF-D661-41ED-8033-9CD21D7F7F9F}" srcOrd="6" destOrd="0" presId="urn:microsoft.com/office/officeart/2008/layout/LinedList"/>
    <dgm:cxn modelId="{BB688D1E-E7DB-46FB-842C-21C684E04F57}" type="presParOf" srcId="{5AF5E984-A5CB-4A23-BB95-9027E62DB285}" destId="{D90BE77D-63E7-45D2-BFB8-57BAFE7103DC}" srcOrd="7" destOrd="0" presId="urn:microsoft.com/office/officeart/2008/layout/LinedList"/>
    <dgm:cxn modelId="{DB941DF5-EDAF-4DE6-965D-717E280BFA59}" type="presParOf" srcId="{D90BE77D-63E7-45D2-BFB8-57BAFE7103DC}" destId="{E312D02A-BC7F-4AE5-91EF-7A4A6FB6E45C}" srcOrd="0" destOrd="0" presId="urn:microsoft.com/office/officeart/2008/layout/LinedList"/>
    <dgm:cxn modelId="{6258CB6D-402A-494B-A25B-942D8E41495B}" type="presParOf" srcId="{D90BE77D-63E7-45D2-BFB8-57BAFE7103DC}" destId="{AF711D3D-B900-40F3-A560-6B88C6CF5B7C}" srcOrd="1" destOrd="0" presId="urn:microsoft.com/office/officeart/2008/layout/LinedList"/>
    <dgm:cxn modelId="{507B2B42-4FEB-43F1-80C0-1739C327EF89}" type="presParOf" srcId="{5AF5E984-A5CB-4A23-BB95-9027E62DB285}" destId="{A35B9F24-0C8D-4399-9637-FC4E0DAD7BED}" srcOrd="8" destOrd="0" presId="urn:microsoft.com/office/officeart/2008/layout/LinedList"/>
    <dgm:cxn modelId="{57FFD6E9-1C00-4155-AA77-6B7A32E35DAF}" type="presParOf" srcId="{5AF5E984-A5CB-4A23-BB95-9027E62DB285}" destId="{4735B216-508A-45C9-994C-C190F64EBE5B}" srcOrd="9" destOrd="0" presId="urn:microsoft.com/office/officeart/2008/layout/LinedList"/>
    <dgm:cxn modelId="{6FB7A7F0-B847-47C7-8E85-F8B5C5562452}" type="presParOf" srcId="{4735B216-508A-45C9-994C-C190F64EBE5B}" destId="{8B6E4F85-D5B7-44D9-AA14-07552EEF818A}" srcOrd="0" destOrd="0" presId="urn:microsoft.com/office/officeart/2008/layout/LinedList"/>
    <dgm:cxn modelId="{4DFAB84B-ACED-4566-AAED-AD80E22769CB}" type="presParOf" srcId="{4735B216-508A-45C9-994C-C190F64EBE5B}" destId="{6634A88C-2DE1-48DD-BF60-8380B492121B}" srcOrd="1" destOrd="0" presId="urn:microsoft.com/office/officeart/2008/layout/LinedList"/>
    <dgm:cxn modelId="{0C9AEDDD-EB83-439B-9CD9-B0D6EA08ECC2}" type="presParOf" srcId="{5AF5E984-A5CB-4A23-BB95-9027E62DB285}" destId="{5018A8AF-DB67-48A1-873A-45C7263C04C2}" srcOrd="10" destOrd="0" presId="urn:microsoft.com/office/officeart/2008/layout/LinedList"/>
    <dgm:cxn modelId="{10711DDA-323B-41B9-9BCE-7F3F63946944}" type="presParOf" srcId="{5AF5E984-A5CB-4A23-BB95-9027E62DB285}" destId="{67A02021-DB95-477C-827A-C808827A655B}" srcOrd="11" destOrd="0" presId="urn:microsoft.com/office/officeart/2008/layout/LinedList"/>
    <dgm:cxn modelId="{909708F7-CDD2-4844-B113-95411CD9551A}" type="presParOf" srcId="{67A02021-DB95-477C-827A-C808827A655B}" destId="{09FC3D70-8A2E-4A76-9EA9-04C15640848A}" srcOrd="0" destOrd="0" presId="urn:microsoft.com/office/officeart/2008/layout/LinedList"/>
    <dgm:cxn modelId="{FAE683B6-8E59-41A4-B37D-7F91BA197631}" type="presParOf" srcId="{67A02021-DB95-477C-827A-C808827A655B}" destId="{F8547406-744A-42A5-85D6-C2F75A1AE82E}" srcOrd="1" destOrd="0" presId="urn:microsoft.com/office/officeart/2008/layout/LinedList"/>
    <dgm:cxn modelId="{7BD9347A-9947-4EC0-973D-700DFDD652B0}" type="presParOf" srcId="{5AF5E984-A5CB-4A23-BB95-9027E62DB285}" destId="{F91C8294-23AF-41E9-8643-094FD5056AE3}" srcOrd="12" destOrd="0" presId="urn:microsoft.com/office/officeart/2008/layout/LinedList"/>
    <dgm:cxn modelId="{4394F133-4E30-49C2-9886-91F5DFA84FFF}" type="presParOf" srcId="{5AF5E984-A5CB-4A23-BB95-9027E62DB285}" destId="{B3A9E65B-034E-4945-92A5-D29E07B43D6E}" srcOrd="13" destOrd="0" presId="urn:microsoft.com/office/officeart/2008/layout/LinedList"/>
    <dgm:cxn modelId="{BE4721EE-5D63-4A5E-9F81-7A76F9E24580}" type="presParOf" srcId="{B3A9E65B-034E-4945-92A5-D29E07B43D6E}" destId="{AD430EA6-F0CF-487F-B656-297451F73DCE}" srcOrd="0" destOrd="0" presId="urn:microsoft.com/office/officeart/2008/layout/LinedList"/>
    <dgm:cxn modelId="{974B74E9-6E5F-4CA4-BEA0-47660D4FA5B3}" type="presParOf" srcId="{B3A9E65B-034E-4945-92A5-D29E07B43D6E}" destId="{B97A866D-A6CE-4D80-A7D3-103A499514D3}" srcOrd="1" destOrd="0" presId="urn:microsoft.com/office/officeart/2008/layout/LinedList"/>
    <dgm:cxn modelId="{7C29A7D5-6035-4068-B916-1A08D1BB828B}" type="presParOf" srcId="{5AF5E984-A5CB-4A23-BB95-9027E62DB285}" destId="{F1F214B3-AC50-4782-8494-F69E91BE8C5B}" srcOrd="14" destOrd="0" presId="urn:microsoft.com/office/officeart/2008/layout/LinedList"/>
    <dgm:cxn modelId="{C05BF251-603B-4B7A-8CCD-784513FB3002}" type="presParOf" srcId="{5AF5E984-A5CB-4A23-BB95-9027E62DB285}" destId="{39E94993-8067-4D29-9B8B-C53D1A592830}" srcOrd="15" destOrd="0" presId="urn:microsoft.com/office/officeart/2008/layout/LinedList"/>
    <dgm:cxn modelId="{B9BAB258-4B6A-4D5C-87FF-3E3C7786C810}" type="presParOf" srcId="{39E94993-8067-4D29-9B8B-C53D1A592830}" destId="{B1FA811A-BE6F-40B5-A743-25A66CADA7B6}" srcOrd="0" destOrd="0" presId="urn:microsoft.com/office/officeart/2008/layout/LinedList"/>
    <dgm:cxn modelId="{3EF7B9F7-D122-436A-85C2-F563CB97105C}" type="presParOf" srcId="{39E94993-8067-4D29-9B8B-C53D1A592830}" destId="{D5AE1D2A-F8A4-42C8-B7CE-C86A5B37052A}" srcOrd="1" destOrd="0" presId="urn:microsoft.com/office/officeart/2008/layout/LinedList"/>
    <dgm:cxn modelId="{F45B4F0A-8D1C-45B7-8588-42E3E52CE55C}" type="presParOf" srcId="{5AF5E984-A5CB-4A23-BB95-9027E62DB285}" destId="{370F91C8-8DB3-4358-84F6-60284F5B4595}" srcOrd="16" destOrd="0" presId="urn:microsoft.com/office/officeart/2008/layout/LinedList"/>
    <dgm:cxn modelId="{5C0EAEBA-167A-48AB-A684-42B53A8881AD}" type="presParOf" srcId="{5AF5E984-A5CB-4A23-BB95-9027E62DB285}" destId="{E5B19CD3-FDE8-42B9-A3FA-FB164ED6C30D}" srcOrd="17" destOrd="0" presId="urn:microsoft.com/office/officeart/2008/layout/LinedList"/>
    <dgm:cxn modelId="{62A163AA-FA4C-4471-ABB1-CE7CC05E2F32}" type="presParOf" srcId="{E5B19CD3-FDE8-42B9-A3FA-FB164ED6C30D}" destId="{29D3B7C1-3E80-4024-9C35-A7104865467E}" srcOrd="0" destOrd="0" presId="urn:microsoft.com/office/officeart/2008/layout/LinedList"/>
    <dgm:cxn modelId="{B8323919-1231-4255-BEE2-1487906F7CEF}" type="presParOf" srcId="{E5B19CD3-FDE8-42B9-A3FA-FB164ED6C30D}" destId="{0D3ABEE6-4519-4F1D-8F72-EAC083A4B9C4}" srcOrd="1" destOrd="0" presId="urn:microsoft.com/office/officeart/2008/layout/LinedList"/>
    <dgm:cxn modelId="{F021E342-802A-42A1-BD9D-646E7B64C3E9}" type="presParOf" srcId="{5AF5E984-A5CB-4A23-BB95-9027E62DB285}" destId="{01E4C80B-CF6E-4A10-8DDE-D7F62BED2DAB}" srcOrd="18" destOrd="0" presId="urn:microsoft.com/office/officeart/2008/layout/LinedList"/>
    <dgm:cxn modelId="{7B2EF5EE-206E-435D-B747-DB85FF841B62}" type="presParOf" srcId="{5AF5E984-A5CB-4A23-BB95-9027E62DB285}" destId="{D036802A-79FB-4F61-B32A-C205545CA40C}" srcOrd="19" destOrd="0" presId="urn:microsoft.com/office/officeart/2008/layout/LinedList"/>
    <dgm:cxn modelId="{E9116BFE-B589-46B7-A49E-9D82E610CF2E}" type="presParOf" srcId="{D036802A-79FB-4F61-B32A-C205545CA40C}" destId="{04E0DD62-EAC8-4038-8D31-92137EFE172C}" srcOrd="0" destOrd="0" presId="urn:microsoft.com/office/officeart/2008/layout/LinedList"/>
    <dgm:cxn modelId="{8939C36B-F7B4-42D6-8799-5DF694299BC3}" type="presParOf" srcId="{D036802A-79FB-4F61-B32A-C205545CA40C}" destId="{3473B6E9-8AE3-470F-97E3-81FB9AFBF69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8FD7A-1038-488A-8009-F12EAB980FEB}">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A397DE-96DC-4B77-8A92-4322246001E6}">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FFED66-5604-422E-8968-5520CC44F459}">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GB" sz="2500" kern="1200"/>
            <a:t>Absorbency, worked out by fluid intake using 3 day bladder diary</a:t>
          </a:r>
          <a:endParaRPr lang="en-US" sz="2500" kern="1200"/>
        </a:p>
      </dsp:txBody>
      <dsp:txXfrm>
        <a:off x="1844034" y="682"/>
        <a:ext cx="4401230" cy="1596566"/>
      </dsp:txXfrm>
    </dsp:sp>
    <dsp:sp modelId="{1525A7E7-49D0-4008-BB32-BB7598DE4AEF}">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58A438-90DA-4785-8A4C-A0E6DC66C360}">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11B5D5-C18F-4B4C-A28B-A86C9EDE401C}">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GB" sz="2500" kern="1200"/>
            <a:t>If pads are too absorbent can draw moisture from the skin.</a:t>
          </a:r>
          <a:endParaRPr lang="en-US" sz="2500" kern="1200"/>
        </a:p>
      </dsp:txBody>
      <dsp:txXfrm>
        <a:off x="1844034" y="1996390"/>
        <a:ext cx="4401230" cy="1596566"/>
      </dsp:txXfrm>
    </dsp:sp>
    <dsp:sp modelId="{8C4EEF2A-5F52-4AFD-96B4-C4E11078469F}">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6A9918-1E21-433C-88A4-F3A13EE32851}">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7C1882-EFDA-4423-9D94-24FD9C6A288E}">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GB" sz="2500" kern="1200"/>
            <a:t>No double padding. </a:t>
          </a:r>
          <a:endParaRPr lang="en-US" sz="2500" kern="1200"/>
        </a:p>
      </dsp:txBody>
      <dsp:txXfrm>
        <a:off x="1844034" y="3992098"/>
        <a:ext cx="4401230" cy="1596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D9966-91D3-4028-9D33-8A7B04505C22}">
      <dsp:nvSpPr>
        <dsp:cNvPr id="0" name=""/>
        <dsp:cNvSpPr/>
      </dsp:nvSpPr>
      <dsp:spPr>
        <a:xfrm>
          <a:off x="0" y="649"/>
          <a:ext cx="85831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22480-E1E2-489E-9B79-4D2F77D47434}">
      <dsp:nvSpPr>
        <dsp:cNvPr id="0" name=""/>
        <dsp:cNvSpPr/>
      </dsp:nvSpPr>
      <dsp:spPr>
        <a:xfrm>
          <a:off x="0" y="649"/>
          <a:ext cx="8583190" cy="53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Urinalysis.</a:t>
          </a:r>
          <a:endParaRPr lang="en-US" sz="2400" kern="1200"/>
        </a:p>
      </dsp:txBody>
      <dsp:txXfrm>
        <a:off x="0" y="649"/>
        <a:ext cx="8583190" cy="532323"/>
      </dsp:txXfrm>
    </dsp:sp>
    <dsp:sp modelId="{1EA2110F-73B2-4927-BAB9-2A2F2AE1A146}">
      <dsp:nvSpPr>
        <dsp:cNvPr id="0" name=""/>
        <dsp:cNvSpPr/>
      </dsp:nvSpPr>
      <dsp:spPr>
        <a:xfrm>
          <a:off x="0" y="532973"/>
          <a:ext cx="85831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25799-25B4-4DD2-921F-A5B72DCAE26C}">
      <dsp:nvSpPr>
        <dsp:cNvPr id="0" name=""/>
        <dsp:cNvSpPr/>
      </dsp:nvSpPr>
      <dsp:spPr>
        <a:xfrm>
          <a:off x="0" y="532973"/>
          <a:ext cx="8583190" cy="53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Bladder scanning. </a:t>
          </a:r>
          <a:endParaRPr lang="en-US" sz="2400" kern="1200"/>
        </a:p>
      </dsp:txBody>
      <dsp:txXfrm>
        <a:off x="0" y="532973"/>
        <a:ext cx="8583190" cy="532323"/>
      </dsp:txXfrm>
    </dsp:sp>
    <dsp:sp modelId="{4EE7E1ED-C800-40D5-8E31-251BE77BD2FC}">
      <dsp:nvSpPr>
        <dsp:cNvPr id="0" name=""/>
        <dsp:cNvSpPr/>
      </dsp:nvSpPr>
      <dsp:spPr>
        <a:xfrm>
          <a:off x="0" y="1065296"/>
          <a:ext cx="85831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FE642-5FD6-4BB2-B91C-1F811C3A77AD}">
      <dsp:nvSpPr>
        <dsp:cNvPr id="0" name=""/>
        <dsp:cNvSpPr/>
      </dsp:nvSpPr>
      <dsp:spPr>
        <a:xfrm>
          <a:off x="0" y="1065296"/>
          <a:ext cx="8583190" cy="53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Pelvic floor muscle assessment and exercises. </a:t>
          </a:r>
          <a:endParaRPr lang="en-US" sz="2400" kern="1200"/>
        </a:p>
      </dsp:txBody>
      <dsp:txXfrm>
        <a:off x="0" y="1065296"/>
        <a:ext cx="8583190" cy="532323"/>
      </dsp:txXfrm>
    </dsp:sp>
    <dsp:sp modelId="{CF108EFF-D661-41ED-8033-9CD21D7F7F9F}">
      <dsp:nvSpPr>
        <dsp:cNvPr id="0" name=""/>
        <dsp:cNvSpPr/>
      </dsp:nvSpPr>
      <dsp:spPr>
        <a:xfrm>
          <a:off x="0" y="1597620"/>
          <a:ext cx="85831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2D02A-BC7F-4AE5-91EF-7A4A6FB6E45C}">
      <dsp:nvSpPr>
        <dsp:cNvPr id="0" name=""/>
        <dsp:cNvSpPr/>
      </dsp:nvSpPr>
      <dsp:spPr>
        <a:xfrm>
          <a:off x="0" y="1597620"/>
          <a:ext cx="8583190" cy="53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Bladder retraining. </a:t>
          </a:r>
          <a:endParaRPr lang="en-US" sz="2400" kern="1200"/>
        </a:p>
      </dsp:txBody>
      <dsp:txXfrm>
        <a:off x="0" y="1597620"/>
        <a:ext cx="8583190" cy="532323"/>
      </dsp:txXfrm>
    </dsp:sp>
    <dsp:sp modelId="{A35B9F24-0C8D-4399-9637-FC4E0DAD7BED}">
      <dsp:nvSpPr>
        <dsp:cNvPr id="0" name=""/>
        <dsp:cNvSpPr/>
      </dsp:nvSpPr>
      <dsp:spPr>
        <a:xfrm>
          <a:off x="0" y="2129943"/>
          <a:ext cx="85831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6E4F85-D5B7-44D9-AA14-07552EEF818A}">
      <dsp:nvSpPr>
        <dsp:cNvPr id="0" name=""/>
        <dsp:cNvSpPr/>
      </dsp:nvSpPr>
      <dsp:spPr>
        <a:xfrm>
          <a:off x="0" y="2129943"/>
          <a:ext cx="8583190" cy="53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Toileting  programmes. </a:t>
          </a:r>
          <a:endParaRPr lang="en-US" sz="2400" kern="1200"/>
        </a:p>
      </dsp:txBody>
      <dsp:txXfrm>
        <a:off x="0" y="2129943"/>
        <a:ext cx="8583190" cy="532323"/>
      </dsp:txXfrm>
    </dsp:sp>
    <dsp:sp modelId="{5018A8AF-DB67-48A1-873A-45C7263C04C2}">
      <dsp:nvSpPr>
        <dsp:cNvPr id="0" name=""/>
        <dsp:cNvSpPr/>
      </dsp:nvSpPr>
      <dsp:spPr>
        <a:xfrm>
          <a:off x="0" y="2662267"/>
          <a:ext cx="85831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FC3D70-8A2E-4A76-9EA9-04C15640848A}">
      <dsp:nvSpPr>
        <dsp:cNvPr id="0" name=""/>
        <dsp:cNvSpPr/>
      </dsp:nvSpPr>
      <dsp:spPr>
        <a:xfrm>
          <a:off x="0" y="2662267"/>
          <a:ext cx="8583190" cy="53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Self-help measures. </a:t>
          </a:r>
          <a:endParaRPr lang="en-US" sz="2400" kern="1200"/>
        </a:p>
      </dsp:txBody>
      <dsp:txXfrm>
        <a:off x="0" y="2662267"/>
        <a:ext cx="8583190" cy="532323"/>
      </dsp:txXfrm>
    </dsp:sp>
    <dsp:sp modelId="{F91C8294-23AF-41E9-8643-094FD5056AE3}">
      <dsp:nvSpPr>
        <dsp:cNvPr id="0" name=""/>
        <dsp:cNvSpPr/>
      </dsp:nvSpPr>
      <dsp:spPr>
        <a:xfrm>
          <a:off x="0" y="3194591"/>
          <a:ext cx="85831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430EA6-F0CF-487F-B656-297451F73DCE}">
      <dsp:nvSpPr>
        <dsp:cNvPr id="0" name=""/>
        <dsp:cNvSpPr/>
      </dsp:nvSpPr>
      <dsp:spPr>
        <a:xfrm>
          <a:off x="0" y="3194591"/>
          <a:ext cx="8583190" cy="53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Intermittent self-catheterisation tuition and support. </a:t>
          </a:r>
          <a:endParaRPr lang="en-US" sz="2400" kern="1200"/>
        </a:p>
      </dsp:txBody>
      <dsp:txXfrm>
        <a:off x="0" y="3194591"/>
        <a:ext cx="8583190" cy="532323"/>
      </dsp:txXfrm>
    </dsp:sp>
    <dsp:sp modelId="{F1F214B3-AC50-4782-8494-F69E91BE8C5B}">
      <dsp:nvSpPr>
        <dsp:cNvPr id="0" name=""/>
        <dsp:cNvSpPr/>
      </dsp:nvSpPr>
      <dsp:spPr>
        <a:xfrm>
          <a:off x="0" y="3726914"/>
          <a:ext cx="85831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FA811A-BE6F-40B5-A743-25A66CADA7B6}">
      <dsp:nvSpPr>
        <dsp:cNvPr id="0" name=""/>
        <dsp:cNvSpPr/>
      </dsp:nvSpPr>
      <dsp:spPr>
        <a:xfrm>
          <a:off x="0" y="3726914"/>
          <a:ext cx="8583190" cy="53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Advice regarding constipation and faecal incontinence. </a:t>
          </a:r>
          <a:endParaRPr lang="en-US" sz="2400" kern="1200"/>
        </a:p>
      </dsp:txBody>
      <dsp:txXfrm>
        <a:off x="0" y="3726914"/>
        <a:ext cx="8583190" cy="532323"/>
      </dsp:txXfrm>
    </dsp:sp>
    <dsp:sp modelId="{370F91C8-8DB3-4358-84F6-60284F5B4595}">
      <dsp:nvSpPr>
        <dsp:cNvPr id="0" name=""/>
        <dsp:cNvSpPr/>
      </dsp:nvSpPr>
      <dsp:spPr>
        <a:xfrm>
          <a:off x="0" y="4259238"/>
          <a:ext cx="85831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D3B7C1-3E80-4024-9C35-A7104865467E}">
      <dsp:nvSpPr>
        <dsp:cNvPr id="0" name=""/>
        <dsp:cNvSpPr/>
      </dsp:nvSpPr>
      <dsp:spPr>
        <a:xfrm>
          <a:off x="0" y="4259238"/>
          <a:ext cx="8583190" cy="53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Product support. </a:t>
          </a:r>
          <a:endParaRPr lang="en-US" sz="2400" kern="1200"/>
        </a:p>
      </dsp:txBody>
      <dsp:txXfrm>
        <a:off x="0" y="4259238"/>
        <a:ext cx="8583190" cy="532323"/>
      </dsp:txXfrm>
    </dsp:sp>
    <dsp:sp modelId="{01E4C80B-CF6E-4A10-8DDE-D7F62BED2DAB}">
      <dsp:nvSpPr>
        <dsp:cNvPr id="0" name=""/>
        <dsp:cNvSpPr/>
      </dsp:nvSpPr>
      <dsp:spPr>
        <a:xfrm>
          <a:off x="0" y="4791561"/>
          <a:ext cx="85831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E0DD62-EAC8-4038-8D31-92137EFE172C}">
      <dsp:nvSpPr>
        <dsp:cNvPr id="0" name=""/>
        <dsp:cNvSpPr/>
      </dsp:nvSpPr>
      <dsp:spPr>
        <a:xfrm>
          <a:off x="0" y="4791561"/>
          <a:ext cx="8583190" cy="53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Assessment for rectal irrigation.</a:t>
          </a:r>
          <a:endParaRPr lang="en-US" sz="2400" kern="1200"/>
        </a:p>
      </dsp:txBody>
      <dsp:txXfrm>
        <a:off x="0" y="4791561"/>
        <a:ext cx="8583190" cy="53232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3E7E-AC92-C3E4-872F-E9806BB750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9DCDDF-BC55-80B6-C558-4D27A21BBA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79B2E3-CABE-E40A-7886-2E865A075897}"/>
              </a:ext>
            </a:extLst>
          </p:cNvPr>
          <p:cNvSpPr>
            <a:spLocks noGrp="1"/>
          </p:cNvSpPr>
          <p:nvPr>
            <p:ph type="dt" sz="half" idx="10"/>
          </p:nvPr>
        </p:nvSpPr>
        <p:spPr/>
        <p:txBody>
          <a:bodyPr/>
          <a:lstStyle/>
          <a:p>
            <a:fld id="{D166723E-ACDA-47CE-94CF-A19F1D97D26B}" type="datetimeFigureOut">
              <a:rPr lang="en-GB" smtClean="0"/>
              <a:t>30/10/2024</a:t>
            </a:fld>
            <a:endParaRPr lang="en-GB"/>
          </a:p>
        </p:txBody>
      </p:sp>
      <p:sp>
        <p:nvSpPr>
          <p:cNvPr id="5" name="Footer Placeholder 4">
            <a:extLst>
              <a:ext uri="{FF2B5EF4-FFF2-40B4-BE49-F238E27FC236}">
                <a16:creationId xmlns:a16="http://schemas.microsoft.com/office/drawing/2014/main" id="{9B2C2613-781A-9E4A-EBDC-FAE361A84A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483A6E-1897-3A92-441B-CDE6A0ED2B8D}"/>
              </a:ext>
            </a:extLst>
          </p:cNvPr>
          <p:cNvSpPr>
            <a:spLocks noGrp="1"/>
          </p:cNvSpPr>
          <p:nvPr>
            <p:ph type="sldNum" sz="quarter" idx="12"/>
          </p:nvPr>
        </p:nvSpPr>
        <p:spPr/>
        <p:txBody>
          <a:bodyPr/>
          <a:lstStyle/>
          <a:p>
            <a:fld id="{823A326D-B713-4D12-96DB-CC8718A86E1C}" type="slidenum">
              <a:rPr lang="en-GB" smtClean="0"/>
              <a:t>‹#›</a:t>
            </a:fld>
            <a:endParaRPr lang="en-GB"/>
          </a:p>
        </p:txBody>
      </p:sp>
    </p:spTree>
    <p:extLst>
      <p:ext uri="{BB962C8B-B14F-4D97-AF65-F5344CB8AC3E}">
        <p14:creationId xmlns:p14="http://schemas.microsoft.com/office/powerpoint/2010/main" val="2907198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3628-DF45-791E-D283-6AD0AF3D5A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F01103-9612-3DF7-4ABA-BFF40E5F0C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2F0987-2390-50E3-48FC-3BC989532787}"/>
              </a:ext>
            </a:extLst>
          </p:cNvPr>
          <p:cNvSpPr>
            <a:spLocks noGrp="1"/>
          </p:cNvSpPr>
          <p:nvPr>
            <p:ph type="dt" sz="half" idx="10"/>
          </p:nvPr>
        </p:nvSpPr>
        <p:spPr/>
        <p:txBody>
          <a:bodyPr/>
          <a:lstStyle/>
          <a:p>
            <a:fld id="{D166723E-ACDA-47CE-94CF-A19F1D97D26B}" type="datetimeFigureOut">
              <a:rPr lang="en-GB" smtClean="0"/>
              <a:t>30/10/2024</a:t>
            </a:fld>
            <a:endParaRPr lang="en-GB"/>
          </a:p>
        </p:txBody>
      </p:sp>
      <p:sp>
        <p:nvSpPr>
          <p:cNvPr id="5" name="Footer Placeholder 4">
            <a:extLst>
              <a:ext uri="{FF2B5EF4-FFF2-40B4-BE49-F238E27FC236}">
                <a16:creationId xmlns:a16="http://schemas.microsoft.com/office/drawing/2014/main" id="{A59A2E43-DED1-CC18-7AF5-A8520D75C9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596D51-34EF-2A96-AFC7-371A48D2DCE3}"/>
              </a:ext>
            </a:extLst>
          </p:cNvPr>
          <p:cNvSpPr>
            <a:spLocks noGrp="1"/>
          </p:cNvSpPr>
          <p:nvPr>
            <p:ph type="sldNum" sz="quarter" idx="12"/>
          </p:nvPr>
        </p:nvSpPr>
        <p:spPr/>
        <p:txBody>
          <a:bodyPr/>
          <a:lstStyle/>
          <a:p>
            <a:fld id="{823A326D-B713-4D12-96DB-CC8718A86E1C}" type="slidenum">
              <a:rPr lang="en-GB" smtClean="0"/>
              <a:t>‹#›</a:t>
            </a:fld>
            <a:endParaRPr lang="en-GB"/>
          </a:p>
        </p:txBody>
      </p:sp>
    </p:spTree>
    <p:extLst>
      <p:ext uri="{BB962C8B-B14F-4D97-AF65-F5344CB8AC3E}">
        <p14:creationId xmlns:p14="http://schemas.microsoft.com/office/powerpoint/2010/main" val="161393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2993F8-9823-587A-AD36-EA88531FD2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68D0E1-F571-7F93-43C8-4812D5F228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953FD9-689E-1E89-0EEC-386359D4DA28}"/>
              </a:ext>
            </a:extLst>
          </p:cNvPr>
          <p:cNvSpPr>
            <a:spLocks noGrp="1"/>
          </p:cNvSpPr>
          <p:nvPr>
            <p:ph type="dt" sz="half" idx="10"/>
          </p:nvPr>
        </p:nvSpPr>
        <p:spPr/>
        <p:txBody>
          <a:bodyPr/>
          <a:lstStyle/>
          <a:p>
            <a:fld id="{D166723E-ACDA-47CE-94CF-A19F1D97D26B}" type="datetimeFigureOut">
              <a:rPr lang="en-GB" smtClean="0"/>
              <a:t>30/10/2024</a:t>
            </a:fld>
            <a:endParaRPr lang="en-GB"/>
          </a:p>
        </p:txBody>
      </p:sp>
      <p:sp>
        <p:nvSpPr>
          <p:cNvPr id="5" name="Footer Placeholder 4">
            <a:extLst>
              <a:ext uri="{FF2B5EF4-FFF2-40B4-BE49-F238E27FC236}">
                <a16:creationId xmlns:a16="http://schemas.microsoft.com/office/drawing/2014/main" id="{AC1B2269-C4C5-4C0A-3448-0CCB653D6B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049F74-CD11-DFBB-1C5B-5A69BA7DD4DB}"/>
              </a:ext>
            </a:extLst>
          </p:cNvPr>
          <p:cNvSpPr>
            <a:spLocks noGrp="1"/>
          </p:cNvSpPr>
          <p:nvPr>
            <p:ph type="sldNum" sz="quarter" idx="12"/>
          </p:nvPr>
        </p:nvSpPr>
        <p:spPr/>
        <p:txBody>
          <a:bodyPr/>
          <a:lstStyle/>
          <a:p>
            <a:fld id="{823A326D-B713-4D12-96DB-CC8718A86E1C}" type="slidenum">
              <a:rPr lang="en-GB" smtClean="0"/>
              <a:t>‹#›</a:t>
            </a:fld>
            <a:endParaRPr lang="en-GB"/>
          </a:p>
        </p:txBody>
      </p:sp>
    </p:spTree>
    <p:extLst>
      <p:ext uri="{BB962C8B-B14F-4D97-AF65-F5344CB8AC3E}">
        <p14:creationId xmlns:p14="http://schemas.microsoft.com/office/powerpoint/2010/main" val="398062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4C3B-3084-0BB7-F47A-7CE2D29D8D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983B3F-D076-00F2-5475-35C6160D4A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B7D19F-520D-032C-80E2-FB6079FD57FE}"/>
              </a:ext>
            </a:extLst>
          </p:cNvPr>
          <p:cNvSpPr>
            <a:spLocks noGrp="1"/>
          </p:cNvSpPr>
          <p:nvPr>
            <p:ph type="dt" sz="half" idx="10"/>
          </p:nvPr>
        </p:nvSpPr>
        <p:spPr/>
        <p:txBody>
          <a:bodyPr/>
          <a:lstStyle/>
          <a:p>
            <a:fld id="{D166723E-ACDA-47CE-94CF-A19F1D97D26B}" type="datetimeFigureOut">
              <a:rPr lang="en-GB" smtClean="0"/>
              <a:t>30/10/2024</a:t>
            </a:fld>
            <a:endParaRPr lang="en-GB"/>
          </a:p>
        </p:txBody>
      </p:sp>
      <p:sp>
        <p:nvSpPr>
          <p:cNvPr id="5" name="Footer Placeholder 4">
            <a:extLst>
              <a:ext uri="{FF2B5EF4-FFF2-40B4-BE49-F238E27FC236}">
                <a16:creationId xmlns:a16="http://schemas.microsoft.com/office/drawing/2014/main" id="{8C4B0657-984A-65CB-118D-081589B75B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DF524D-BDCD-0C85-531D-97DBFEB8FE71}"/>
              </a:ext>
            </a:extLst>
          </p:cNvPr>
          <p:cNvSpPr>
            <a:spLocks noGrp="1"/>
          </p:cNvSpPr>
          <p:nvPr>
            <p:ph type="sldNum" sz="quarter" idx="12"/>
          </p:nvPr>
        </p:nvSpPr>
        <p:spPr/>
        <p:txBody>
          <a:bodyPr/>
          <a:lstStyle/>
          <a:p>
            <a:fld id="{823A326D-B713-4D12-96DB-CC8718A86E1C}" type="slidenum">
              <a:rPr lang="en-GB" smtClean="0"/>
              <a:t>‹#›</a:t>
            </a:fld>
            <a:endParaRPr lang="en-GB"/>
          </a:p>
        </p:txBody>
      </p:sp>
    </p:spTree>
    <p:extLst>
      <p:ext uri="{BB962C8B-B14F-4D97-AF65-F5344CB8AC3E}">
        <p14:creationId xmlns:p14="http://schemas.microsoft.com/office/powerpoint/2010/main" val="144661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E5F2-11E5-4FFE-CCA1-739E6252E4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E843C0-1621-9855-8522-8C8480FFE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9B6AB0-817E-2B6C-86E5-FBEAAF830116}"/>
              </a:ext>
            </a:extLst>
          </p:cNvPr>
          <p:cNvSpPr>
            <a:spLocks noGrp="1"/>
          </p:cNvSpPr>
          <p:nvPr>
            <p:ph type="dt" sz="half" idx="10"/>
          </p:nvPr>
        </p:nvSpPr>
        <p:spPr/>
        <p:txBody>
          <a:bodyPr/>
          <a:lstStyle/>
          <a:p>
            <a:fld id="{D166723E-ACDA-47CE-94CF-A19F1D97D26B}" type="datetimeFigureOut">
              <a:rPr lang="en-GB" smtClean="0"/>
              <a:t>30/10/2024</a:t>
            </a:fld>
            <a:endParaRPr lang="en-GB"/>
          </a:p>
        </p:txBody>
      </p:sp>
      <p:sp>
        <p:nvSpPr>
          <p:cNvPr id="5" name="Footer Placeholder 4">
            <a:extLst>
              <a:ext uri="{FF2B5EF4-FFF2-40B4-BE49-F238E27FC236}">
                <a16:creationId xmlns:a16="http://schemas.microsoft.com/office/drawing/2014/main" id="{0973F3D0-2278-AA9B-4F80-FFBA56B887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E4E20-DDAF-A891-A1D7-9B481302E71D}"/>
              </a:ext>
            </a:extLst>
          </p:cNvPr>
          <p:cNvSpPr>
            <a:spLocks noGrp="1"/>
          </p:cNvSpPr>
          <p:nvPr>
            <p:ph type="sldNum" sz="quarter" idx="12"/>
          </p:nvPr>
        </p:nvSpPr>
        <p:spPr/>
        <p:txBody>
          <a:bodyPr/>
          <a:lstStyle/>
          <a:p>
            <a:fld id="{823A326D-B713-4D12-96DB-CC8718A86E1C}" type="slidenum">
              <a:rPr lang="en-GB" smtClean="0"/>
              <a:t>‹#›</a:t>
            </a:fld>
            <a:endParaRPr lang="en-GB"/>
          </a:p>
        </p:txBody>
      </p:sp>
    </p:spTree>
    <p:extLst>
      <p:ext uri="{BB962C8B-B14F-4D97-AF65-F5344CB8AC3E}">
        <p14:creationId xmlns:p14="http://schemas.microsoft.com/office/powerpoint/2010/main" val="38071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B687D-9DAB-91D0-D604-8BCE7FE0D2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75DB31-AFB1-E558-3233-13750C4B19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795CC2-B53B-732D-F3F8-75D84849E2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C0D1DA-C087-6DBF-4F6D-DDF84D42AEEF}"/>
              </a:ext>
            </a:extLst>
          </p:cNvPr>
          <p:cNvSpPr>
            <a:spLocks noGrp="1"/>
          </p:cNvSpPr>
          <p:nvPr>
            <p:ph type="dt" sz="half" idx="10"/>
          </p:nvPr>
        </p:nvSpPr>
        <p:spPr/>
        <p:txBody>
          <a:bodyPr/>
          <a:lstStyle/>
          <a:p>
            <a:fld id="{D166723E-ACDA-47CE-94CF-A19F1D97D26B}" type="datetimeFigureOut">
              <a:rPr lang="en-GB" smtClean="0"/>
              <a:t>30/10/2024</a:t>
            </a:fld>
            <a:endParaRPr lang="en-GB"/>
          </a:p>
        </p:txBody>
      </p:sp>
      <p:sp>
        <p:nvSpPr>
          <p:cNvPr id="6" name="Footer Placeholder 5">
            <a:extLst>
              <a:ext uri="{FF2B5EF4-FFF2-40B4-BE49-F238E27FC236}">
                <a16:creationId xmlns:a16="http://schemas.microsoft.com/office/drawing/2014/main" id="{E4EB2E27-EAF9-AA74-AEF7-0296C99096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5761B2-D088-7320-7C33-4203485F5D0D}"/>
              </a:ext>
            </a:extLst>
          </p:cNvPr>
          <p:cNvSpPr>
            <a:spLocks noGrp="1"/>
          </p:cNvSpPr>
          <p:nvPr>
            <p:ph type="sldNum" sz="quarter" idx="12"/>
          </p:nvPr>
        </p:nvSpPr>
        <p:spPr/>
        <p:txBody>
          <a:bodyPr/>
          <a:lstStyle/>
          <a:p>
            <a:fld id="{823A326D-B713-4D12-96DB-CC8718A86E1C}" type="slidenum">
              <a:rPr lang="en-GB" smtClean="0"/>
              <a:t>‹#›</a:t>
            </a:fld>
            <a:endParaRPr lang="en-GB"/>
          </a:p>
        </p:txBody>
      </p:sp>
    </p:spTree>
    <p:extLst>
      <p:ext uri="{BB962C8B-B14F-4D97-AF65-F5344CB8AC3E}">
        <p14:creationId xmlns:p14="http://schemas.microsoft.com/office/powerpoint/2010/main" val="24750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1A9D-8727-B4A8-0794-D87FC93221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CF885C-2F6E-1BA7-548E-E3E5601BFB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C66EE-D732-417B-E17D-4353AFAC81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C0596A-AB1B-7531-71AD-08CB75E418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6EEA27-F03C-66D7-2CA1-EFFC85ED50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020392-1A40-B0E4-E8E4-403A792ED88D}"/>
              </a:ext>
            </a:extLst>
          </p:cNvPr>
          <p:cNvSpPr>
            <a:spLocks noGrp="1"/>
          </p:cNvSpPr>
          <p:nvPr>
            <p:ph type="dt" sz="half" idx="10"/>
          </p:nvPr>
        </p:nvSpPr>
        <p:spPr/>
        <p:txBody>
          <a:bodyPr/>
          <a:lstStyle/>
          <a:p>
            <a:fld id="{D166723E-ACDA-47CE-94CF-A19F1D97D26B}" type="datetimeFigureOut">
              <a:rPr lang="en-GB" smtClean="0"/>
              <a:t>30/10/2024</a:t>
            </a:fld>
            <a:endParaRPr lang="en-GB"/>
          </a:p>
        </p:txBody>
      </p:sp>
      <p:sp>
        <p:nvSpPr>
          <p:cNvPr id="8" name="Footer Placeholder 7">
            <a:extLst>
              <a:ext uri="{FF2B5EF4-FFF2-40B4-BE49-F238E27FC236}">
                <a16:creationId xmlns:a16="http://schemas.microsoft.com/office/drawing/2014/main" id="{8C62144D-E94C-EC9C-3DA6-829FDDD21A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B73E7B-13B6-9FEC-5D99-AB46CE87BE66}"/>
              </a:ext>
            </a:extLst>
          </p:cNvPr>
          <p:cNvSpPr>
            <a:spLocks noGrp="1"/>
          </p:cNvSpPr>
          <p:nvPr>
            <p:ph type="sldNum" sz="quarter" idx="12"/>
          </p:nvPr>
        </p:nvSpPr>
        <p:spPr/>
        <p:txBody>
          <a:bodyPr/>
          <a:lstStyle/>
          <a:p>
            <a:fld id="{823A326D-B713-4D12-96DB-CC8718A86E1C}" type="slidenum">
              <a:rPr lang="en-GB" smtClean="0"/>
              <a:t>‹#›</a:t>
            </a:fld>
            <a:endParaRPr lang="en-GB"/>
          </a:p>
        </p:txBody>
      </p:sp>
    </p:spTree>
    <p:extLst>
      <p:ext uri="{BB962C8B-B14F-4D97-AF65-F5344CB8AC3E}">
        <p14:creationId xmlns:p14="http://schemas.microsoft.com/office/powerpoint/2010/main" val="271847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287F-A2BA-69A3-BA33-3C7C11AEA3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FED1ED-7633-688F-CFE0-F380DF7CEB0E}"/>
              </a:ext>
            </a:extLst>
          </p:cNvPr>
          <p:cNvSpPr>
            <a:spLocks noGrp="1"/>
          </p:cNvSpPr>
          <p:nvPr>
            <p:ph type="dt" sz="half" idx="10"/>
          </p:nvPr>
        </p:nvSpPr>
        <p:spPr/>
        <p:txBody>
          <a:bodyPr/>
          <a:lstStyle/>
          <a:p>
            <a:fld id="{D166723E-ACDA-47CE-94CF-A19F1D97D26B}" type="datetimeFigureOut">
              <a:rPr lang="en-GB" smtClean="0"/>
              <a:t>30/10/2024</a:t>
            </a:fld>
            <a:endParaRPr lang="en-GB"/>
          </a:p>
        </p:txBody>
      </p:sp>
      <p:sp>
        <p:nvSpPr>
          <p:cNvPr id="4" name="Footer Placeholder 3">
            <a:extLst>
              <a:ext uri="{FF2B5EF4-FFF2-40B4-BE49-F238E27FC236}">
                <a16:creationId xmlns:a16="http://schemas.microsoft.com/office/drawing/2014/main" id="{A654C3BB-CD72-C4A9-75E2-EB311DF5E86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73CF08-CE04-F128-8D13-A091033B2FD7}"/>
              </a:ext>
            </a:extLst>
          </p:cNvPr>
          <p:cNvSpPr>
            <a:spLocks noGrp="1"/>
          </p:cNvSpPr>
          <p:nvPr>
            <p:ph type="sldNum" sz="quarter" idx="12"/>
          </p:nvPr>
        </p:nvSpPr>
        <p:spPr/>
        <p:txBody>
          <a:bodyPr/>
          <a:lstStyle/>
          <a:p>
            <a:fld id="{823A326D-B713-4D12-96DB-CC8718A86E1C}" type="slidenum">
              <a:rPr lang="en-GB" smtClean="0"/>
              <a:t>‹#›</a:t>
            </a:fld>
            <a:endParaRPr lang="en-GB"/>
          </a:p>
        </p:txBody>
      </p:sp>
    </p:spTree>
    <p:extLst>
      <p:ext uri="{BB962C8B-B14F-4D97-AF65-F5344CB8AC3E}">
        <p14:creationId xmlns:p14="http://schemas.microsoft.com/office/powerpoint/2010/main" val="183544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FC9F3-5E42-B0F2-8804-ED7C4DCD4213}"/>
              </a:ext>
            </a:extLst>
          </p:cNvPr>
          <p:cNvSpPr>
            <a:spLocks noGrp="1"/>
          </p:cNvSpPr>
          <p:nvPr>
            <p:ph type="dt" sz="half" idx="10"/>
          </p:nvPr>
        </p:nvSpPr>
        <p:spPr/>
        <p:txBody>
          <a:bodyPr/>
          <a:lstStyle/>
          <a:p>
            <a:fld id="{D166723E-ACDA-47CE-94CF-A19F1D97D26B}" type="datetimeFigureOut">
              <a:rPr lang="en-GB" smtClean="0"/>
              <a:t>30/10/2024</a:t>
            </a:fld>
            <a:endParaRPr lang="en-GB"/>
          </a:p>
        </p:txBody>
      </p:sp>
      <p:sp>
        <p:nvSpPr>
          <p:cNvPr id="3" name="Footer Placeholder 2">
            <a:extLst>
              <a:ext uri="{FF2B5EF4-FFF2-40B4-BE49-F238E27FC236}">
                <a16:creationId xmlns:a16="http://schemas.microsoft.com/office/drawing/2014/main" id="{EF88C094-EF41-3B4F-39C1-C745C0CD83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BA1402-0DFB-4693-3F2F-AF5B939DBAF8}"/>
              </a:ext>
            </a:extLst>
          </p:cNvPr>
          <p:cNvSpPr>
            <a:spLocks noGrp="1"/>
          </p:cNvSpPr>
          <p:nvPr>
            <p:ph type="sldNum" sz="quarter" idx="12"/>
          </p:nvPr>
        </p:nvSpPr>
        <p:spPr/>
        <p:txBody>
          <a:bodyPr/>
          <a:lstStyle/>
          <a:p>
            <a:fld id="{823A326D-B713-4D12-96DB-CC8718A86E1C}" type="slidenum">
              <a:rPr lang="en-GB" smtClean="0"/>
              <a:t>‹#›</a:t>
            </a:fld>
            <a:endParaRPr lang="en-GB"/>
          </a:p>
        </p:txBody>
      </p:sp>
    </p:spTree>
    <p:extLst>
      <p:ext uri="{BB962C8B-B14F-4D97-AF65-F5344CB8AC3E}">
        <p14:creationId xmlns:p14="http://schemas.microsoft.com/office/powerpoint/2010/main" val="129257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374B-B5E3-76C7-813D-06D67B1E4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B5C90A-5548-6013-45A4-D17E3F3A2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C18E49-95B6-9EAC-786F-43D67238D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D0BC35-7CA5-E0DF-F5B4-F10317355F07}"/>
              </a:ext>
            </a:extLst>
          </p:cNvPr>
          <p:cNvSpPr>
            <a:spLocks noGrp="1"/>
          </p:cNvSpPr>
          <p:nvPr>
            <p:ph type="dt" sz="half" idx="10"/>
          </p:nvPr>
        </p:nvSpPr>
        <p:spPr/>
        <p:txBody>
          <a:bodyPr/>
          <a:lstStyle/>
          <a:p>
            <a:fld id="{D166723E-ACDA-47CE-94CF-A19F1D97D26B}" type="datetimeFigureOut">
              <a:rPr lang="en-GB" smtClean="0"/>
              <a:t>30/10/2024</a:t>
            </a:fld>
            <a:endParaRPr lang="en-GB"/>
          </a:p>
        </p:txBody>
      </p:sp>
      <p:sp>
        <p:nvSpPr>
          <p:cNvPr id="6" name="Footer Placeholder 5">
            <a:extLst>
              <a:ext uri="{FF2B5EF4-FFF2-40B4-BE49-F238E27FC236}">
                <a16:creationId xmlns:a16="http://schemas.microsoft.com/office/drawing/2014/main" id="{9618C33F-9367-03CA-10AE-A17EC538B3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03656A-75BC-DCC8-D73F-312714C4A486}"/>
              </a:ext>
            </a:extLst>
          </p:cNvPr>
          <p:cNvSpPr>
            <a:spLocks noGrp="1"/>
          </p:cNvSpPr>
          <p:nvPr>
            <p:ph type="sldNum" sz="quarter" idx="12"/>
          </p:nvPr>
        </p:nvSpPr>
        <p:spPr/>
        <p:txBody>
          <a:bodyPr/>
          <a:lstStyle/>
          <a:p>
            <a:fld id="{823A326D-B713-4D12-96DB-CC8718A86E1C}" type="slidenum">
              <a:rPr lang="en-GB" smtClean="0"/>
              <a:t>‹#›</a:t>
            </a:fld>
            <a:endParaRPr lang="en-GB"/>
          </a:p>
        </p:txBody>
      </p:sp>
    </p:spTree>
    <p:extLst>
      <p:ext uri="{BB962C8B-B14F-4D97-AF65-F5344CB8AC3E}">
        <p14:creationId xmlns:p14="http://schemas.microsoft.com/office/powerpoint/2010/main" val="186308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45330-FED5-634A-BB16-9BAD4C1784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C414CA-3E35-0583-F71F-BBEE7C6604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75F006-CFC5-D7DF-A733-C721D5187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21CEE7-8625-0D22-A3B7-1C1166AA6857}"/>
              </a:ext>
            </a:extLst>
          </p:cNvPr>
          <p:cNvSpPr>
            <a:spLocks noGrp="1"/>
          </p:cNvSpPr>
          <p:nvPr>
            <p:ph type="dt" sz="half" idx="10"/>
          </p:nvPr>
        </p:nvSpPr>
        <p:spPr/>
        <p:txBody>
          <a:bodyPr/>
          <a:lstStyle/>
          <a:p>
            <a:fld id="{D166723E-ACDA-47CE-94CF-A19F1D97D26B}" type="datetimeFigureOut">
              <a:rPr lang="en-GB" smtClean="0"/>
              <a:t>30/10/2024</a:t>
            </a:fld>
            <a:endParaRPr lang="en-GB"/>
          </a:p>
        </p:txBody>
      </p:sp>
      <p:sp>
        <p:nvSpPr>
          <p:cNvPr id="6" name="Footer Placeholder 5">
            <a:extLst>
              <a:ext uri="{FF2B5EF4-FFF2-40B4-BE49-F238E27FC236}">
                <a16:creationId xmlns:a16="http://schemas.microsoft.com/office/drawing/2014/main" id="{CECCC386-0501-5388-8A20-511793C96B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131EBE-518F-CECA-4FE4-F09A81AB0F8D}"/>
              </a:ext>
            </a:extLst>
          </p:cNvPr>
          <p:cNvSpPr>
            <a:spLocks noGrp="1"/>
          </p:cNvSpPr>
          <p:nvPr>
            <p:ph type="sldNum" sz="quarter" idx="12"/>
          </p:nvPr>
        </p:nvSpPr>
        <p:spPr/>
        <p:txBody>
          <a:bodyPr/>
          <a:lstStyle/>
          <a:p>
            <a:fld id="{823A326D-B713-4D12-96DB-CC8718A86E1C}" type="slidenum">
              <a:rPr lang="en-GB" smtClean="0"/>
              <a:t>‹#›</a:t>
            </a:fld>
            <a:endParaRPr lang="en-GB"/>
          </a:p>
        </p:txBody>
      </p:sp>
    </p:spTree>
    <p:extLst>
      <p:ext uri="{BB962C8B-B14F-4D97-AF65-F5344CB8AC3E}">
        <p14:creationId xmlns:p14="http://schemas.microsoft.com/office/powerpoint/2010/main" val="3309800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4EAEA5-0F17-D17B-DC28-53FA868DB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441161-2C3E-5972-6ED9-A855F3BAF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B009D0-0C61-8B31-C115-5134C6D501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6723E-ACDA-47CE-94CF-A19F1D97D26B}" type="datetimeFigureOut">
              <a:rPr lang="en-GB" smtClean="0"/>
              <a:t>30/10/2024</a:t>
            </a:fld>
            <a:endParaRPr lang="en-GB"/>
          </a:p>
        </p:txBody>
      </p:sp>
      <p:sp>
        <p:nvSpPr>
          <p:cNvPr id="5" name="Footer Placeholder 4">
            <a:extLst>
              <a:ext uri="{FF2B5EF4-FFF2-40B4-BE49-F238E27FC236}">
                <a16:creationId xmlns:a16="http://schemas.microsoft.com/office/drawing/2014/main" id="{EA03C5ED-1423-9C55-8F98-7E1313D5BC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3972F6-E345-67F0-4F3D-ABD94BA9C8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A326D-B713-4D12-96DB-CC8718A86E1C}" type="slidenum">
              <a:rPr lang="en-GB" smtClean="0"/>
              <a:t>‹#›</a:t>
            </a:fld>
            <a:endParaRPr lang="en-GB"/>
          </a:p>
        </p:txBody>
      </p:sp>
    </p:spTree>
    <p:extLst>
      <p:ext uri="{BB962C8B-B14F-4D97-AF65-F5344CB8AC3E}">
        <p14:creationId xmlns:p14="http://schemas.microsoft.com/office/powerpoint/2010/main" val="15402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continenceassessment.co.uk/colley_mode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g"/><Relationship Id="rId7"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dient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793127" y="5769847"/>
            <a:ext cx="9144000" cy="7569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7185DA-F68C-6304-3E55-DBCB65662A70}"/>
              </a:ext>
            </a:extLst>
          </p:cNvPr>
          <p:cNvSpPr txBox="1"/>
          <p:nvPr/>
        </p:nvSpPr>
        <p:spPr>
          <a:xfrm>
            <a:off x="2783632" y="2644170"/>
            <a:ext cx="6624736" cy="1569660"/>
          </a:xfrm>
          <a:prstGeom prst="rect">
            <a:avLst/>
          </a:prstGeom>
          <a:noFill/>
        </p:spPr>
        <p:txBody>
          <a:bodyPr wrap="square" rtlCol="0">
            <a:spAutoFit/>
          </a:bodyPr>
          <a:lstStyle/>
          <a:p>
            <a:pPr algn="ctr"/>
            <a:r>
              <a:rPr lang="en-GB" sz="4800" dirty="0">
                <a:solidFill>
                  <a:schemeClr val="bg1"/>
                </a:solidFill>
                <a:latin typeface="Foco" panose="020B0504050202020203" pitchFamily="34" charset="0"/>
                <a:cs typeface="Foco" panose="020B0504050202020203" pitchFamily="34" charset="0"/>
              </a:rPr>
              <a:t>Background to Urinary Incontinence </a:t>
            </a:r>
            <a:endParaRPr lang="en-GB" sz="4800" dirty="0">
              <a:solidFill>
                <a:srgbClr val="E76B61"/>
              </a:solidFill>
              <a:latin typeface="Foco" panose="020B0504050202020203" pitchFamily="34" charset="0"/>
              <a:cs typeface="Foco" panose="020B0504050202020203" pitchFamily="34" charset="0"/>
            </a:endParaRPr>
          </a:p>
        </p:txBody>
      </p:sp>
      <p:sp>
        <p:nvSpPr>
          <p:cNvPr id="2" name="TextBox 1">
            <a:extLst>
              <a:ext uri="{FF2B5EF4-FFF2-40B4-BE49-F238E27FC236}">
                <a16:creationId xmlns:a16="http://schemas.microsoft.com/office/drawing/2014/main" id="{F345D013-C5A1-0CAC-A7F1-EB9E3E907E9F}"/>
              </a:ext>
            </a:extLst>
          </p:cNvPr>
          <p:cNvSpPr txBox="1"/>
          <p:nvPr/>
        </p:nvSpPr>
        <p:spPr>
          <a:xfrm>
            <a:off x="2860067" y="4274560"/>
            <a:ext cx="6624736" cy="646331"/>
          </a:xfrm>
          <a:prstGeom prst="rect">
            <a:avLst/>
          </a:prstGeom>
          <a:noFill/>
        </p:spPr>
        <p:txBody>
          <a:bodyPr wrap="square" rtlCol="0">
            <a:spAutoFit/>
          </a:bodyPr>
          <a:lstStyle/>
          <a:p>
            <a:pPr algn="ctr"/>
            <a:r>
              <a:rPr lang="en-GB" dirty="0">
                <a:solidFill>
                  <a:schemeClr val="bg1"/>
                </a:solidFill>
                <a:latin typeface="Foco" panose="020B0504050202020203" pitchFamily="34" charset="0"/>
                <a:cs typeface="Foco" panose="020B0504050202020203" pitchFamily="34" charset="0"/>
              </a:rPr>
              <a:t>Carrie Lincoln - Clinical Lead for Oxfordshire Adult Bladder &amp; Bowel Service </a:t>
            </a:r>
          </a:p>
        </p:txBody>
      </p:sp>
      <p:pic>
        <p:nvPicPr>
          <p:cNvPr id="5" name="Picture 4">
            <a:extLst>
              <a:ext uri="{FF2B5EF4-FFF2-40B4-BE49-F238E27FC236}">
                <a16:creationId xmlns:a16="http://schemas.microsoft.com/office/drawing/2014/main" id="{0FB32D02-D40D-F89F-B4FE-5B6BC722FC7B}"/>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a:xfrm>
            <a:off x="10147240" y="140691"/>
            <a:ext cx="1815644" cy="1104108"/>
          </a:xfrm>
          <a:prstGeom prst="rect">
            <a:avLst/>
          </a:prstGeom>
        </p:spPr>
      </p:pic>
    </p:spTree>
    <p:extLst>
      <p:ext uri="{BB962C8B-B14F-4D97-AF65-F5344CB8AC3E}">
        <p14:creationId xmlns:p14="http://schemas.microsoft.com/office/powerpoint/2010/main" val="2714233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A9256-9CC4-48F4-8C4F-B92C90E65558}"/>
              </a:ext>
            </a:extLst>
          </p:cNvPr>
          <p:cNvSpPr/>
          <p:nvPr/>
        </p:nvSpPr>
        <p:spPr>
          <a:xfrm>
            <a:off x="0" y="6291742"/>
            <a:ext cx="12192000" cy="566257"/>
          </a:xfrm>
          <a:prstGeom prst="rect">
            <a:avLst/>
          </a:prstGeom>
          <a:solidFill>
            <a:srgbClr val="F2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7A631FD-1662-4384-AFEA-A7F0E312F866}"/>
              </a:ext>
            </a:extLst>
          </p:cNvPr>
          <p:cNvSpPr/>
          <p:nvPr/>
        </p:nvSpPr>
        <p:spPr>
          <a:xfrm>
            <a:off x="430189" y="0"/>
            <a:ext cx="2522735" cy="6858000"/>
          </a:xfrm>
          <a:prstGeom prst="rect">
            <a:avLst/>
          </a:prstGeom>
          <a:solidFill>
            <a:srgbClr val="F2F2F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9FBE14-E95F-4BD1-9B76-39BB6AA995CA}"/>
              </a:ext>
            </a:extLst>
          </p:cNvPr>
          <p:cNvSpPr txBox="1"/>
          <p:nvPr/>
        </p:nvSpPr>
        <p:spPr>
          <a:xfrm>
            <a:off x="430189" y="341148"/>
            <a:ext cx="2522735" cy="2554545"/>
          </a:xfrm>
          <a:prstGeom prst="rect">
            <a:avLst/>
          </a:prstGeom>
          <a:noFill/>
        </p:spPr>
        <p:txBody>
          <a:bodyPr wrap="square" rtlCol="0">
            <a:spAutoFit/>
          </a:bodyPr>
          <a:lstStyle/>
          <a:p>
            <a:pPr algn="ctr"/>
            <a:r>
              <a:rPr lang="en-GB" sz="3200" b="1" dirty="0">
                <a:solidFill>
                  <a:srgbClr val="F29E21"/>
                </a:solidFill>
                <a:latin typeface="Foco" panose="020B0504050202020203" pitchFamily="34" charset="0"/>
                <a:cs typeface="Foco" panose="020B0504050202020203" pitchFamily="34" charset="0"/>
              </a:rPr>
              <a:t>Continence Assessment – The Colley Model</a:t>
            </a:r>
          </a:p>
          <a:p>
            <a:pPr algn="ctr"/>
            <a:endParaRPr lang="en-GB" sz="3200" b="1" dirty="0">
              <a:solidFill>
                <a:srgbClr val="F29E21"/>
              </a:solidFill>
              <a:latin typeface="Foco" panose="020B0504050202020203" pitchFamily="34" charset="0"/>
              <a:cs typeface="Foco" panose="020B0504050202020203" pitchFamily="34" charset="0"/>
            </a:endParaRPr>
          </a:p>
        </p:txBody>
      </p:sp>
      <p:pic>
        <p:nvPicPr>
          <p:cNvPr id="23" name="Picture 22" descr="Logo&#10;&#10;Description automatically generated">
            <a:extLst>
              <a:ext uri="{FF2B5EF4-FFF2-40B4-BE49-F238E27FC236}">
                <a16:creationId xmlns:a16="http://schemas.microsoft.com/office/drawing/2014/main" id="{C1DCE4BC-1DF5-4ED7-AE45-06CF1F496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9142" y="174847"/>
            <a:ext cx="723388" cy="584774"/>
          </a:xfrm>
          <a:prstGeom prst="rect">
            <a:avLst/>
          </a:prstGeom>
        </p:spPr>
      </p:pic>
      <p:pic>
        <p:nvPicPr>
          <p:cNvPr id="5" name="Picture 4">
            <a:extLst>
              <a:ext uri="{FF2B5EF4-FFF2-40B4-BE49-F238E27FC236}">
                <a16:creationId xmlns:a16="http://schemas.microsoft.com/office/drawing/2014/main" id="{49DDB2E4-7542-BBA1-EEA8-02155D06C5B8}"/>
              </a:ext>
            </a:extLst>
          </p:cNvPr>
          <p:cNvPicPr>
            <a:picLocks noChangeAspect="1"/>
          </p:cNvPicPr>
          <p:nvPr/>
        </p:nvPicPr>
        <p:blipFill>
          <a:blip r:embed="rId3"/>
          <a:stretch>
            <a:fillRect/>
          </a:stretch>
        </p:blipFill>
        <p:spPr>
          <a:xfrm>
            <a:off x="3097046" y="1613232"/>
            <a:ext cx="8996366" cy="4359971"/>
          </a:xfrm>
          <a:prstGeom prst="rect">
            <a:avLst/>
          </a:prstGeom>
        </p:spPr>
      </p:pic>
      <p:sp>
        <p:nvSpPr>
          <p:cNvPr id="8" name="TextBox 7">
            <a:extLst>
              <a:ext uri="{FF2B5EF4-FFF2-40B4-BE49-F238E27FC236}">
                <a16:creationId xmlns:a16="http://schemas.microsoft.com/office/drawing/2014/main" id="{92BDCC49-AD63-C5DD-233D-971C3CA35B22}"/>
              </a:ext>
            </a:extLst>
          </p:cNvPr>
          <p:cNvSpPr txBox="1"/>
          <p:nvPr/>
        </p:nvSpPr>
        <p:spPr>
          <a:xfrm>
            <a:off x="3207347" y="597569"/>
            <a:ext cx="7179974" cy="707886"/>
          </a:xfrm>
          <a:prstGeom prst="rect">
            <a:avLst/>
          </a:prstGeom>
          <a:noFill/>
        </p:spPr>
        <p:txBody>
          <a:bodyPr wrap="square">
            <a:spAutoFit/>
          </a:bodyPr>
          <a:lstStyle/>
          <a:p>
            <a:pPr>
              <a:buClr>
                <a:schemeClr val="accent4"/>
              </a:buClr>
            </a:pPr>
            <a:endParaRPr lang="en-GB" sz="2000" dirty="0">
              <a:latin typeface="Effra Light" panose="020B0403020203020204" pitchFamily="34" charset="0"/>
              <a:cs typeface="Effra Light" panose="020B0403020203020204" pitchFamily="34" charset="0"/>
            </a:endParaRPr>
          </a:p>
          <a:p>
            <a:pPr marL="342900"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hlinkClick r:id="rId4"/>
              </a:rPr>
              <a:t>https://www.continenceassessment.co.uk/colley_model/</a:t>
            </a:r>
            <a:r>
              <a:rPr lang="en-GB" sz="2000" dirty="0">
                <a:latin typeface="Effra Light" panose="020B0403020203020204" pitchFamily="34" charset="0"/>
                <a:cs typeface="Effra Light" panose="020B0403020203020204" pitchFamily="34" charset="0"/>
              </a:rPr>
              <a:t> </a:t>
            </a:r>
          </a:p>
        </p:txBody>
      </p:sp>
    </p:spTree>
    <p:extLst>
      <p:ext uri="{BB962C8B-B14F-4D97-AF65-F5344CB8AC3E}">
        <p14:creationId xmlns:p14="http://schemas.microsoft.com/office/powerpoint/2010/main" val="58867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A9256-9CC4-48F4-8C4F-B92C90E65558}"/>
              </a:ext>
            </a:extLst>
          </p:cNvPr>
          <p:cNvSpPr/>
          <p:nvPr/>
        </p:nvSpPr>
        <p:spPr>
          <a:xfrm>
            <a:off x="0" y="6291742"/>
            <a:ext cx="12192000" cy="566257"/>
          </a:xfrm>
          <a:prstGeom prst="rect">
            <a:avLst/>
          </a:prstGeom>
          <a:solidFill>
            <a:srgbClr val="F2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7A631FD-1662-4384-AFEA-A7F0E312F866}"/>
              </a:ext>
            </a:extLst>
          </p:cNvPr>
          <p:cNvSpPr/>
          <p:nvPr/>
        </p:nvSpPr>
        <p:spPr>
          <a:xfrm>
            <a:off x="430189" y="0"/>
            <a:ext cx="2522735" cy="6858000"/>
          </a:xfrm>
          <a:prstGeom prst="rect">
            <a:avLst/>
          </a:prstGeom>
          <a:solidFill>
            <a:srgbClr val="F2F2F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9FBE14-E95F-4BD1-9B76-39BB6AA995CA}"/>
              </a:ext>
            </a:extLst>
          </p:cNvPr>
          <p:cNvSpPr txBox="1"/>
          <p:nvPr/>
        </p:nvSpPr>
        <p:spPr>
          <a:xfrm>
            <a:off x="441278" y="655473"/>
            <a:ext cx="2522735" cy="1569660"/>
          </a:xfrm>
          <a:prstGeom prst="rect">
            <a:avLst/>
          </a:prstGeom>
          <a:noFill/>
        </p:spPr>
        <p:txBody>
          <a:bodyPr wrap="square" rtlCol="0">
            <a:spAutoFit/>
          </a:bodyPr>
          <a:lstStyle/>
          <a:p>
            <a:pPr algn="ctr"/>
            <a:r>
              <a:rPr lang="en-GB" sz="3200" b="1" dirty="0">
                <a:solidFill>
                  <a:srgbClr val="F29E21"/>
                </a:solidFill>
                <a:latin typeface="Foco" panose="020B0504050202020203" pitchFamily="34" charset="0"/>
                <a:cs typeface="Foco" panose="020B0504050202020203" pitchFamily="34" charset="0"/>
              </a:rPr>
              <a:t>Causes of Incontinence</a:t>
            </a:r>
          </a:p>
          <a:p>
            <a:pPr algn="ctr"/>
            <a:endParaRPr lang="en-GB" sz="3200" b="1" dirty="0">
              <a:solidFill>
                <a:srgbClr val="F29E21"/>
              </a:solidFill>
              <a:latin typeface="Foco" panose="020B0504050202020203" pitchFamily="34" charset="0"/>
              <a:cs typeface="Foco" panose="020B0504050202020203" pitchFamily="34" charset="0"/>
            </a:endParaRPr>
          </a:p>
        </p:txBody>
      </p:sp>
      <p:pic>
        <p:nvPicPr>
          <p:cNvPr id="23" name="Picture 22" descr="Logo&#10;&#10;Description automatically generated">
            <a:extLst>
              <a:ext uri="{FF2B5EF4-FFF2-40B4-BE49-F238E27FC236}">
                <a16:creationId xmlns:a16="http://schemas.microsoft.com/office/drawing/2014/main" id="{C1DCE4BC-1DF5-4ED7-AE45-06CF1F496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9142" y="174847"/>
            <a:ext cx="723388" cy="584774"/>
          </a:xfrm>
          <a:prstGeom prst="rect">
            <a:avLst/>
          </a:prstGeom>
        </p:spPr>
      </p:pic>
      <p:sp>
        <p:nvSpPr>
          <p:cNvPr id="62" name="TextBox 61">
            <a:extLst>
              <a:ext uri="{FF2B5EF4-FFF2-40B4-BE49-F238E27FC236}">
                <a16:creationId xmlns:a16="http://schemas.microsoft.com/office/drawing/2014/main" id="{4D5172C8-F36E-1591-499E-71FE1942DEAC}"/>
              </a:ext>
            </a:extLst>
          </p:cNvPr>
          <p:cNvSpPr txBox="1"/>
          <p:nvPr/>
        </p:nvSpPr>
        <p:spPr>
          <a:xfrm>
            <a:off x="3048548" y="510425"/>
            <a:ext cx="7003273" cy="4893647"/>
          </a:xfrm>
          <a:prstGeom prst="rect">
            <a:avLst/>
          </a:prstGeom>
          <a:noFill/>
        </p:spPr>
        <p:txBody>
          <a:bodyPr wrap="square">
            <a:spAutoFit/>
          </a:bodyPr>
          <a:lstStyle/>
          <a:p>
            <a:pPr marL="342900" indent="-342900">
              <a:buClr>
                <a:schemeClr val="accent4"/>
              </a:buClr>
              <a:buFont typeface="Arial" panose="020B0604020202020204" pitchFamily="34" charset="0"/>
              <a:buChar char="•"/>
            </a:pPr>
            <a:r>
              <a:rPr lang="en-GB" sz="2400" dirty="0"/>
              <a:t>Low fluid intake</a:t>
            </a:r>
          </a:p>
          <a:p>
            <a:pPr marL="342900" indent="-342900">
              <a:buClr>
                <a:schemeClr val="accent4"/>
              </a:buClr>
              <a:buFont typeface="Arial" panose="020B0604020202020204" pitchFamily="34" charset="0"/>
              <a:buChar char="•"/>
            </a:pPr>
            <a:r>
              <a:rPr lang="en-GB" sz="2400" dirty="0"/>
              <a:t>Inflamed bladder wall </a:t>
            </a:r>
          </a:p>
          <a:p>
            <a:pPr marL="342900" indent="-342900">
              <a:buClr>
                <a:schemeClr val="accent4"/>
              </a:buClr>
              <a:buFont typeface="Arial" panose="020B0604020202020204" pitchFamily="34" charset="0"/>
              <a:buChar char="•"/>
            </a:pPr>
            <a:r>
              <a:rPr lang="en-GB" sz="2400" dirty="0"/>
              <a:t>Disease</a:t>
            </a:r>
          </a:p>
          <a:p>
            <a:pPr marL="342900" indent="-342900">
              <a:buClr>
                <a:schemeClr val="accent4"/>
              </a:buClr>
              <a:buFont typeface="Arial" panose="020B0604020202020204" pitchFamily="34" charset="0"/>
              <a:buChar char="•"/>
            </a:pPr>
            <a:r>
              <a:rPr lang="en-GB" sz="2400" dirty="0"/>
              <a:t>infection</a:t>
            </a:r>
          </a:p>
          <a:p>
            <a:pPr marL="342900" indent="-342900">
              <a:buClr>
                <a:schemeClr val="accent4"/>
              </a:buClr>
              <a:buFont typeface="Arial" panose="020B0604020202020204" pitchFamily="34" charset="0"/>
              <a:buChar char="•"/>
            </a:pPr>
            <a:r>
              <a:rPr lang="en-GB" sz="2400" dirty="0"/>
              <a:t>Pregnancy and childbirth</a:t>
            </a:r>
          </a:p>
          <a:p>
            <a:pPr marL="342900" indent="-342900">
              <a:buClr>
                <a:schemeClr val="accent4"/>
              </a:buClr>
              <a:buFont typeface="Arial" panose="020B0604020202020204" pitchFamily="34" charset="0"/>
              <a:buChar char="•"/>
            </a:pPr>
            <a:r>
              <a:rPr lang="en-GB" sz="2400" dirty="0"/>
              <a:t>Onset of menopause can lead to incontinence. </a:t>
            </a:r>
          </a:p>
          <a:p>
            <a:pPr marL="342900" indent="-342900">
              <a:buClr>
                <a:schemeClr val="accent4"/>
              </a:buClr>
              <a:buFont typeface="Arial" panose="020B0604020202020204" pitchFamily="34" charset="0"/>
              <a:buChar char="•"/>
            </a:pPr>
            <a:r>
              <a:rPr lang="en-GB" sz="2400" dirty="0"/>
              <a:t>Prostate </a:t>
            </a:r>
          </a:p>
          <a:p>
            <a:pPr marL="342900" indent="-342900">
              <a:buClr>
                <a:schemeClr val="accent4"/>
              </a:buClr>
              <a:buFont typeface="Arial" panose="020B0604020202020204" pitchFamily="34" charset="0"/>
              <a:buChar char="•"/>
            </a:pPr>
            <a:r>
              <a:rPr lang="en-GB" sz="2400" dirty="0"/>
              <a:t>Even drinking coffee or tea or taking prescribed medications can aggravate your bladder </a:t>
            </a:r>
          </a:p>
          <a:p>
            <a:pPr marL="342900" indent="-342900">
              <a:buClr>
                <a:schemeClr val="accent4"/>
              </a:buClr>
              <a:buFont typeface="Arial" panose="020B0604020202020204" pitchFamily="34" charset="0"/>
              <a:buChar char="•"/>
            </a:pPr>
            <a:r>
              <a:rPr lang="en-GB" sz="2400" dirty="0"/>
              <a:t>As one ages, changes in the body can make elderly urinary incontinence a more likely occurrence.</a:t>
            </a:r>
          </a:p>
          <a:p>
            <a:pPr marL="342900" indent="-342900">
              <a:buClr>
                <a:schemeClr val="accent4"/>
              </a:buClr>
              <a:buFont typeface="Arial" panose="020B0604020202020204" pitchFamily="34" charset="0"/>
              <a:buChar char="•"/>
            </a:pPr>
            <a:r>
              <a:rPr lang="en-GB" sz="2400" dirty="0"/>
              <a:t>neurological</a:t>
            </a:r>
          </a:p>
          <a:p>
            <a:pPr marL="342900" indent="-342900">
              <a:buClr>
                <a:schemeClr val="accent4"/>
              </a:buClr>
              <a:buFont typeface="Arial" panose="020B0604020202020204" pitchFamily="34" charset="0"/>
              <a:buChar char="•"/>
            </a:pPr>
            <a:r>
              <a:rPr lang="en-GB" sz="2400" dirty="0"/>
              <a:t>Cauda Equina</a:t>
            </a:r>
          </a:p>
        </p:txBody>
      </p:sp>
    </p:spTree>
    <p:extLst>
      <p:ext uri="{BB962C8B-B14F-4D97-AF65-F5344CB8AC3E}">
        <p14:creationId xmlns:p14="http://schemas.microsoft.com/office/powerpoint/2010/main" val="2872412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A9256-9CC4-48F4-8C4F-B92C90E65558}"/>
              </a:ext>
            </a:extLst>
          </p:cNvPr>
          <p:cNvSpPr/>
          <p:nvPr/>
        </p:nvSpPr>
        <p:spPr>
          <a:xfrm>
            <a:off x="0" y="6291742"/>
            <a:ext cx="12192000" cy="566257"/>
          </a:xfrm>
          <a:prstGeom prst="rect">
            <a:avLst/>
          </a:prstGeom>
          <a:solidFill>
            <a:srgbClr val="F2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7A631FD-1662-4384-AFEA-A7F0E312F866}"/>
              </a:ext>
            </a:extLst>
          </p:cNvPr>
          <p:cNvSpPr/>
          <p:nvPr/>
        </p:nvSpPr>
        <p:spPr>
          <a:xfrm>
            <a:off x="430189" y="0"/>
            <a:ext cx="2522735" cy="6858000"/>
          </a:xfrm>
          <a:prstGeom prst="rect">
            <a:avLst/>
          </a:prstGeom>
          <a:solidFill>
            <a:srgbClr val="F2F2F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9FBE14-E95F-4BD1-9B76-39BB6AA995CA}"/>
              </a:ext>
            </a:extLst>
          </p:cNvPr>
          <p:cNvSpPr txBox="1"/>
          <p:nvPr/>
        </p:nvSpPr>
        <p:spPr>
          <a:xfrm>
            <a:off x="430189" y="341148"/>
            <a:ext cx="2522735" cy="1077218"/>
          </a:xfrm>
          <a:prstGeom prst="rect">
            <a:avLst/>
          </a:prstGeom>
          <a:noFill/>
        </p:spPr>
        <p:txBody>
          <a:bodyPr wrap="square" rtlCol="0">
            <a:spAutoFit/>
          </a:bodyPr>
          <a:lstStyle/>
          <a:p>
            <a:pPr algn="ctr"/>
            <a:r>
              <a:rPr lang="en-GB" sz="3200" b="1" dirty="0">
                <a:solidFill>
                  <a:srgbClr val="F29E21"/>
                </a:solidFill>
                <a:latin typeface="Foco" panose="020B0504050202020203" pitchFamily="34" charset="0"/>
                <a:cs typeface="Foco" panose="020B0504050202020203" pitchFamily="34" charset="0"/>
              </a:rPr>
              <a:t>Diagnosis</a:t>
            </a:r>
          </a:p>
          <a:p>
            <a:pPr algn="ctr"/>
            <a:endParaRPr lang="en-GB" sz="3200" b="1" dirty="0">
              <a:solidFill>
                <a:srgbClr val="F29E21"/>
              </a:solidFill>
              <a:latin typeface="Foco" panose="020B0504050202020203" pitchFamily="34" charset="0"/>
              <a:cs typeface="Foco" panose="020B0504050202020203" pitchFamily="34" charset="0"/>
            </a:endParaRPr>
          </a:p>
        </p:txBody>
      </p:sp>
      <p:pic>
        <p:nvPicPr>
          <p:cNvPr id="23" name="Picture 22" descr="Logo&#10;&#10;Description automatically generated">
            <a:extLst>
              <a:ext uri="{FF2B5EF4-FFF2-40B4-BE49-F238E27FC236}">
                <a16:creationId xmlns:a16="http://schemas.microsoft.com/office/drawing/2014/main" id="{C1DCE4BC-1DF5-4ED7-AE45-06CF1F496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9142" y="174847"/>
            <a:ext cx="723388" cy="584774"/>
          </a:xfrm>
          <a:prstGeom prst="rect">
            <a:avLst/>
          </a:prstGeom>
        </p:spPr>
      </p:pic>
      <p:sp>
        <p:nvSpPr>
          <p:cNvPr id="7" name="TextBox 6">
            <a:extLst>
              <a:ext uri="{FF2B5EF4-FFF2-40B4-BE49-F238E27FC236}">
                <a16:creationId xmlns:a16="http://schemas.microsoft.com/office/drawing/2014/main" id="{C15BA65C-B484-0CDD-2C4E-A2F7D64F5F4B}"/>
              </a:ext>
            </a:extLst>
          </p:cNvPr>
          <p:cNvSpPr txBox="1"/>
          <p:nvPr/>
        </p:nvSpPr>
        <p:spPr>
          <a:xfrm>
            <a:off x="3034295" y="759621"/>
            <a:ext cx="8583190" cy="4093428"/>
          </a:xfrm>
          <a:prstGeom prst="rect">
            <a:avLst/>
          </a:prstGeom>
          <a:noFill/>
        </p:spPr>
        <p:txBody>
          <a:bodyPr wrap="square">
            <a:spAutoFit/>
          </a:bodyPr>
          <a:lstStyle/>
          <a:p>
            <a:pPr marL="342900"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A urinalysis to rule out infection or blood in the urine N.B. urinalysis stick should be stored correctly, in date and are read at the correct intervals.</a:t>
            </a:r>
          </a:p>
          <a:p>
            <a:pPr>
              <a:buClr>
                <a:schemeClr val="accent4"/>
              </a:buClr>
            </a:pPr>
            <a:endParaRPr lang="en-GB" sz="2000" dirty="0">
              <a:latin typeface="Effra Light" panose="020B0403020203020204" pitchFamily="34" charset="0"/>
              <a:cs typeface="Effra Light" panose="020B0403020203020204" pitchFamily="34" charset="0"/>
            </a:endParaRPr>
          </a:p>
          <a:p>
            <a:pPr marL="342900"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Blood tests to check on kidney function, calcium and glucose levels.</a:t>
            </a:r>
          </a:p>
          <a:p>
            <a:pPr>
              <a:buClr>
                <a:schemeClr val="accent4"/>
              </a:buClr>
            </a:pPr>
            <a:endParaRPr lang="en-GB" sz="2000" dirty="0">
              <a:latin typeface="Effra Light" panose="020B0403020203020204" pitchFamily="34" charset="0"/>
              <a:cs typeface="Effra Light" panose="020B0403020203020204" pitchFamily="34" charset="0"/>
            </a:endParaRPr>
          </a:p>
          <a:p>
            <a:pPr marL="342900"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A thorough discussion of one's medical history.</a:t>
            </a:r>
          </a:p>
          <a:p>
            <a:pPr>
              <a:buClr>
                <a:schemeClr val="accent4"/>
              </a:buClr>
            </a:pPr>
            <a:endParaRPr lang="en-GB" sz="2000" dirty="0">
              <a:latin typeface="Effra Light" panose="020B0403020203020204" pitchFamily="34" charset="0"/>
              <a:cs typeface="Effra Light" panose="020B0403020203020204" pitchFamily="34" charset="0"/>
            </a:endParaRPr>
          </a:p>
          <a:p>
            <a:pPr marL="342900"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Undertake a visual check  (if appropriate and consent is given) for obvious prolapse, anal fissures, haemorrhoids and abnormalities.  </a:t>
            </a:r>
          </a:p>
          <a:p>
            <a:pPr>
              <a:buClr>
                <a:schemeClr val="accent4"/>
              </a:buClr>
            </a:pPr>
            <a:endParaRPr lang="en-GB" sz="2000" dirty="0">
              <a:latin typeface="Effra Light" panose="020B0403020203020204" pitchFamily="34" charset="0"/>
              <a:cs typeface="Effra Light" panose="020B0403020203020204" pitchFamily="34" charset="0"/>
            </a:endParaRPr>
          </a:p>
          <a:p>
            <a:pPr marL="342900"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A complete physical exam, bladder scan, Vaginal assessment, including a rectal exam and a pelvic exam for women, and a urological exam for men may be required </a:t>
            </a:r>
          </a:p>
        </p:txBody>
      </p:sp>
    </p:spTree>
    <p:extLst>
      <p:ext uri="{BB962C8B-B14F-4D97-AF65-F5344CB8AC3E}">
        <p14:creationId xmlns:p14="http://schemas.microsoft.com/office/powerpoint/2010/main" val="365124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A9256-9CC4-48F4-8C4F-B92C90E65558}"/>
              </a:ext>
            </a:extLst>
          </p:cNvPr>
          <p:cNvSpPr/>
          <p:nvPr/>
        </p:nvSpPr>
        <p:spPr>
          <a:xfrm>
            <a:off x="0" y="6291742"/>
            <a:ext cx="12192000" cy="566257"/>
          </a:xfrm>
          <a:prstGeom prst="rect">
            <a:avLst/>
          </a:prstGeom>
          <a:solidFill>
            <a:srgbClr val="F2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7A631FD-1662-4384-AFEA-A7F0E312F866}"/>
              </a:ext>
            </a:extLst>
          </p:cNvPr>
          <p:cNvSpPr/>
          <p:nvPr/>
        </p:nvSpPr>
        <p:spPr>
          <a:xfrm>
            <a:off x="430189" y="0"/>
            <a:ext cx="2522735" cy="6858000"/>
          </a:xfrm>
          <a:prstGeom prst="rect">
            <a:avLst/>
          </a:prstGeom>
          <a:solidFill>
            <a:srgbClr val="F2F2F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9FBE14-E95F-4BD1-9B76-39BB6AA995CA}"/>
              </a:ext>
            </a:extLst>
          </p:cNvPr>
          <p:cNvSpPr txBox="1"/>
          <p:nvPr/>
        </p:nvSpPr>
        <p:spPr>
          <a:xfrm>
            <a:off x="430189" y="341148"/>
            <a:ext cx="2522735" cy="2062103"/>
          </a:xfrm>
          <a:prstGeom prst="rect">
            <a:avLst/>
          </a:prstGeom>
          <a:noFill/>
        </p:spPr>
        <p:txBody>
          <a:bodyPr wrap="square" rtlCol="0">
            <a:spAutoFit/>
          </a:bodyPr>
          <a:lstStyle/>
          <a:p>
            <a:pPr algn="ctr"/>
            <a:r>
              <a:rPr lang="en-GB" sz="3200" b="1" dirty="0">
                <a:solidFill>
                  <a:srgbClr val="F29E21"/>
                </a:solidFill>
                <a:latin typeface="Foco" panose="020B0504050202020203" pitchFamily="34" charset="0"/>
                <a:cs typeface="Foco" panose="020B0504050202020203" pitchFamily="34" charset="0"/>
              </a:rPr>
              <a:t>Treatment &amp; Practical Management</a:t>
            </a:r>
          </a:p>
          <a:p>
            <a:pPr algn="ctr"/>
            <a:endParaRPr lang="en-GB" sz="3200" b="1" dirty="0">
              <a:solidFill>
                <a:srgbClr val="F29E21"/>
              </a:solidFill>
              <a:latin typeface="Foco" panose="020B0504050202020203" pitchFamily="34" charset="0"/>
              <a:cs typeface="Foco" panose="020B0504050202020203" pitchFamily="34" charset="0"/>
            </a:endParaRPr>
          </a:p>
        </p:txBody>
      </p:sp>
      <p:pic>
        <p:nvPicPr>
          <p:cNvPr id="23" name="Picture 22" descr="Logo&#10;&#10;Description automatically generated">
            <a:extLst>
              <a:ext uri="{FF2B5EF4-FFF2-40B4-BE49-F238E27FC236}">
                <a16:creationId xmlns:a16="http://schemas.microsoft.com/office/drawing/2014/main" id="{C1DCE4BC-1DF5-4ED7-AE45-06CF1F496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9142" y="174847"/>
            <a:ext cx="723388" cy="584774"/>
          </a:xfrm>
          <a:prstGeom prst="rect">
            <a:avLst/>
          </a:prstGeom>
        </p:spPr>
      </p:pic>
      <p:sp>
        <p:nvSpPr>
          <p:cNvPr id="7" name="TextBox 6">
            <a:extLst>
              <a:ext uri="{FF2B5EF4-FFF2-40B4-BE49-F238E27FC236}">
                <a16:creationId xmlns:a16="http://schemas.microsoft.com/office/drawing/2014/main" id="{C15BA65C-B484-0CDD-2C4E-A2F7D64F5F4B}"/>
              </a:ext>
            </a:extLst>
          </p:cNvPr>
          <p:cNvSpPr txBox="1"/>
          <p:nvPr/>
        </p:nvSpPr>
        <p:spPr>
          <a:xfrm>
            <a:off x="2952924" y="174847"/>
            <a:ext cx="8583190" cy="5940088"/>
          </a:xfrm>
          <a:prstGeom prst="rect">
            <a:avLst/>
          </a:prstGeom>
          <a:noFill/>
        </p:spPr>
        <p:txBody>
          <a:bodyPr wrap="square">
            <a:spAutoFit/>
          </a:bodyPr>
          <a:lstStyle/>
          <a:p>
            <a:pPr>
              <a:buClr>
                <a:schemeClr val="accent4"/>
              </a:buClr>
            </a:pPr>
            <a:r>
              <a:rPr lang="en-GB" sz="2000" b="1" dirty="0">
                <a:latin typeface="Effra Light" panose="020B0403020203020204" pitchFamily="34" charset="0"/>
                <a:cs typeface="Effra Light" panose="020B0403020203020204" pitchFamily="34" charset="0"/>
              </a:rPr>
              <a:t>Bladder training</a:t>
            </a:r>
          </a:p>
          <a:p>
            <a:pPr marL="800100" lvl="1"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Scheduled bathroom trips, emptying techniques, positioning.</a:t>
            </a:r>
          </a:p>
          <a:p>
            <a:pPr marL="800100" lvl="1"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Pelvic floor muscles exercises, retraining techniques</a:t>
            </a:r>
          </a:p>
          <a:p>
            <a:pPr marL="800100" lvl="1"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Fluid and diet management. 1.5- 2L of non-irritant fluid.</a:t>
            </a:r>
          </a:p>
          <a:p>
            <a:pPr marL="800100" lvl="1"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The nice thing about behavioural therapies is that there are no side effects, and the response is proportional to the work of the patient.</a:t>
            </a:r>
          </a:p>
          <a:p>
            <a:pPr>
              <a:buClr>
                <a:schemeClr val="accent4"/>
              </a:buClr>
            </a:pPr>
            <a:endParaRPr lang="en-GB" sz="2000" dirty="0">
              <a:latin typeface="Effra Light" panose="020B0403020203020204" pitchFamily="34" charset="0"/>
              <a:cs typeface="Effra Light" panose="020B0403020203020204" pitchFamily="34" charset="0"/>
            </a:endParaRPr>
          </a:p>
          <a:p>
            <a:pPr>
              <a:buClr>
                <a:schemeClr val="accent4"/>
              </a:buClr>
            </a:pPr>
            <a:r>
              <a:rPr lang="en-GB" sz="2000" b="1" dirty="0">
                <a:latin typeface="Effra Light" panose="020B0403020203020204" pitchFamily="34" charset="0"/>
                <a:cs typeface="Effra Light" panose="020B0403020203020204" pitchFamily="34" charset="0"/>
              </a:rPr>
              <a:t>Medications:</a:t>
            </a:r>
          </a:p>
          <a:p>
            <a:pPr marL="342900"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Anticholinergic or Antispasmodic Drugs.</a:t>
            </a:r>
          </a:p>
          <a:p>
            <a:pPr marL="800100" lvl="1"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These are usually prescribed for urge incontinence.</a:t>
            </a:r>
          </a:p>
          <a:p>
            <a:pPr marL="342900"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Hormone Replacement.</a:t>
            </a:r>
          </a:p>
          <a:p>
            <a:pPr marL="800100" lvl="1" indent="-342900">
              <a:buClr>
                <a:schemeClr val="accent4"/>
              </a:buClr>
              <a:buFont typeface="Arial" panose="020B0604020202020204" pitchFamily="34" charset="0"/>
              <a:buChar char="•"/>
            </a:pPr>
            <a:r>
              <a:rPr lang="en-GB" sz="2000" dirty="0" err="1">
                <a:latin typeface="Effra Light" panose="020B0403020203020204" pitchFamily="34" charset="0"/>
                <a:cs typeface="Effra Light" panose="020B0403020203020204" pitchFamily="34" charset="0"/>
              </a:rPr>
              <a:t>Estrogen</a:t>
            </a:r>
            <a:r>
              <a:rPr lang="en-GB" sz="2000" dirty="0">
                <a:latin typeface="Effra Light" panose="020B0403020203020204" pitchFamily="34" charset="0"/>
                <a:cs typeface="Effra Light" panose="020B0403020203020204" pitchFamily="34" charset="0"/>
              </a:rPr>
              <a:t> therapy-with a vaginal cream, ring, or patch-is used to counteract the atrophy of the skin lining of the urethra and vagina in post-menopausal women.</a:t>
            </a:r>
          </a:p>
          <a:p>
            <a:pPr marL="342900"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Antibiotics.</a:t>
            </a:r>
          </a:p>
          <a:p>
            <a:pPr marL="800100" lvl="1"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These are prescribed when incontinence is caused by a urinary tract infection or an inflamed prostate gland.</a:t>
            </a:r>
          </a:p>
          <a:p>
            <a:pPr marL="342900"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D-mannose, </a:t>
            </a:r>
            <a:r>
              <a:rPr lang="en-GB" sz="2000" dirty="0" err="1">
                <a:latin typeface="Effra Light" panose="020B0403020203020204" pitchFamily="34" charset="0"/>
                <a:cs typeface="Effra Light" panose="020B0403020203020204" pitchFamily="34" charset="0"/>
              </a:rPr>
              <a:t>Hipprex</a:t>
            </a:r>
            <a:r>
              <a:rPr lang="en-GB" sz="2000" dirty="0">
                <a:latin typeface="Effra Light" panose="020B0403020203020204" pitchFamily="34" charset="0"/>
                <a:cs typeface="Effra Light" panose="020B0403020203020204" pitchFamily="34" charset="0"/>
              </a:rPr>
              <a:t>, cranberry products</a:t>
            </a:r>
          </a:p>
          <a:p>
            <a:pPr marL="342900" indent="-342900">
              <a:buClr>
                <a:schemeClr val="accent4"/>
              </a:buClr>
              <a:buFont typeface="Arial" panose="020B0604020202020204" pitchFamily="34" charset="0"/>
              <a:buChar char="•"/>
            </a:pPr>
            <a:endParaRPr lang="en-GB" sz="2000" dirty="0">
              <a:latin typeface="Effra Light" panose="020B0403020203020204" pitchFamily="34" charset="0"/>
              <a:cs typeface="Effra Light" panose="020B0403020203020204" pitchFamily="34" charset="0"/>
            </a:endParaRPr>
          </a:p>
        </p:txBody>
      </p:sp>
    </p:spTree>
    <p:extLst>
      <p:ext uri="{BB962C8B-B14F-4D97-AF65-F5344CB8AC3E}">
        <p14:creationId xmlns:p14="http://schemas.microsoft.com/office/powerpoint/2010/main" val="4274026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A9256-9CC4-48F4-8C4F-B92C90E65558}"/>
              </a:ext>
            </a:extLst>
          </p:cNvPr>
          <p:cNvSpPr/>
          <p:nvPr/>
        </p:nvSpPr>
        <p:spPr>
          <a:xfrm>
            <a:off x="0" y="6291742"/>
            <a:ext cx="12192000" cy="566257"/>
          </a:xfrm>
          <a:prstGeom prst="rect">
            <a:avLst/>
          </a:prstGeom>
          <a:solidFill>
            <a:srgbClr val="F2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7A631FD-1662-4384-AFEA-A7F0E312F866}"/>
              </a:ext>
            </a:extLst>
          </p:cNvPr>
          <p:cNvSpPr/>
          <p:nvPr/>
        </p:nvSpPr>
        <p:spPr>
          <a:xfrm>
            <a:off x="430189" y="0"/>
            <a:ext cx="2522735" cy="6858000"/>
          </a:xfrm>
          <a:prstGeom prst="rect">
            <a:avLst/>
          </a:prstGeom>
          <a:solidFill>
            <a:srgbClr val="F2F2F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9FBE14-E95F-4BD1-9B76-39BB6AA995CA}"/>
              </a:ext>
            </a:extLst>
          </p:cNvPr>
          <p:cNvSpPr txBox="1"/>
          <p:nvPr/>
        </p:nvSpPr>
        <p:spPr>
          <a:xfrm>
            <a:off x="430189" y="341148"/>
            <a:ext cx="2522735" cy="2062103"/>
          </a:xfrm>
          <a:prstGeom prst="rect">
            <a:avLst/>
          </a:prstGeom>
          <a:noFill/>
        </p:spPr>
        <p:txBody>
          <a:bodyPr wrap="square" rtlCol="0">
            <a:spAutoFit/>
          </a:bodyPr>
          <a:lstStyle/>
          <a:p>
            <a:pPr algn="ctr"/>
            <a:r>
              <a:rPr lang="en-GB" sz="3200" b="1" dirty="0">
                <a:solidFill>
                  <a:srgbClr val="F29E21"/>
                </a:solidFill>
                <a:latin typeface="Foco" panose="020B0504050202020203" pitchFamily="34" charset="0"/>
                <a:cs typeface="Foco" panose="020B0504050202020203" pitchFamily="34" charset="0"/>
              </a:rPr>
              <a:t>Treatment &amp; Practical Management</a:t>
            </a:r>
          </a:p>
          <a:p>
            <a:pPr algn="ctr"/>
            <a:endParaRPr lang="en-GB" sz="3200" b="1" dirty="0">
              <a:solidFill>
                <a:srgbClr val="F29E21"/>
              </a:solidFill>
              <a:latin typeface="Foco" panose="020B0504050202020203" pitchFamily="34" charset="0"/>
              <a:cs typeface="Foco" panose="020B0504050202020203" pitchFamily="34" charset="0"/>
            </a:endParaRPr>
          </a:p>
        </p:txBody>
      </p:sp>
      <p:pic>
        <p:nvPicPr>
          <p:cNvPr id="23" name="Picture 22" descr="Logo&#10;&#10;Description automatically generated">
            <a:extLst>
              <a:ext uri="{FF2B5EF4-FFF2-40B4-BE49-F238E27FC236}">
                <a16:creationId xmlns:a16="http://schemas.microsoft.com/office/drawing/2014/main" id="{C1DCE4BC-1DF5-4ED7-AE45-06CF1F496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9142" y="174847"/>
            <a:ext cx="723388" cy="584774"/>
          </a:xfrm>
          <a:prstGeom prst="rect">
            <a:avLst/>
          </a:prstGeom>
        </p:spPr>
      </p:pic>
      <p:sp>
        <p:nvSpPr>
          <p:cNvPr id="7" name="TextBox 6">
            <a:extLst>
              <a:ext uri="{FF2B5EF4-FFF2-40B4-BE49-F238E27FC236}">
                <a16:creationId xmlns:a16="http://schemas.microsoft.com/office/drawing/2014/main" id="{C15BA65C-B484-0CDD-2C4E-A2F7D64F5F4B}"/>
              </a:ext>
            </a:extLst>
          </p:cNvPr>
          <p:cNvSpPr txBox="1"/>
          <p:nvPr/>
        </p:nvSpPr>
        <p:spPr>
          <a:xfrm>
            <a:off x="2952924" y="174847"/>
            <a:ext cx="8583190" cy="5940088"/>
          </a:xfrm>
          <a:prstGeom prst="rect">
            <a:avLst/>
          </a:prstGeom>
          <a:noFill/>
        </p:spPr>
        <p:txBody>
          <a:bodyPr wrap="square">
            <a:spAutoFit/>
          </a:bodyPr>
          <a:lstStyle/>
          <a:p>
            <a:pPr marL="342900" indent="-342900">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Avoid Irritant drinks</a:t>
            </a:r>
          </a:p>
          <a:p>
            <a:pPr marL="342900" indent="-342900">
              <a:buClr>
                <a:schemeClr val="accent4"/>
              </a:buClr>
              <a:buFont typeface="Arial" panose="020B0604020202020204" pitchFamily="34" charset="0"/>
              <a:buChar char="•"/>
            </a:pPr>
            <a:endParaRPr lang="en-GB" sz="2000" dirty="0">
              <a:latin typeface="Effra Light" panose="020B0403020203020204" pitchFamily="34" charset="0"/>
              <a:cs typeface="Effra Light" panose="020B0403020203020204" pitchFamily="34" charset="0"/>
            </a:endParaRPr>
          </a:p>
          <a:p>
            <a:pPr marL="342900" indent="-342900">
              <a:buClr>
                <a:schemeClr val="accent4"/>
              </a:buClr>
              <a:buFont typeface="Arial" panose="020B0604020202020204" pitchFamily="34" charset="0"/>
              <a:buChar char="•"/>
            </a:pPr>
            <a:endParaRPr lang="en-GB" sz="2000" dirty="0">
              <a:latin typeface="Effra Light" panose="020B0403020203020204" pitchFamily="34" charset="0"/>
              <a:cs typeface="Effra Light" panose="020B0403020203020204" pitchFamily="34" charset="0"/>
            </a:endParaRPr>
          </a:p>
          <a:p>
            <a:pPr marL="342900" indent="-342900">
              <a:buClr>
                <a:schemeClr val="accent4"/>
              </a:buClr>
              <a:buFont typeface="Arial" panose="020B0604020202020204" pitchFamily="34" charset="0"/>
              <a:buChar char="•"/>
            </a:pPr>
            <a:endParaRPr lang="en-GB" sz="2000" dirty="0">
              <a:latin typeface="Effra Light" panose="020B0403020203020204" pitchFamily="34" charset="0"/>
              <a:cs typeface="Effra Light" panose="020B0403020203020204" pitchFamily="34" charset="0"/>
            </a:endParaRPr>
          </a:p>
          <a:p>
            <a:pPr marL="342900" indent="-342900">
              <a:buClr>
                <a:schemeClr val="accent4"/>
              </a:buClr>
              <a:buFont typeface="Arial" panose="020B0604020202020204" pitchFamily="34" charset="0"/>
              <a:buChar char="•"/>
            </a:pPr>
            <a:endParaRPr lang="en-GB" sz="2000" dirty="0">
              <a:latin typeface="Effra Light" panose="020B0403020203020204" pitchFamily="34" charset="0"/>
              <a:cs typeface="Effra Light" panose="020B0403020203020204" pitchFamily="34" charset="0"/>
            </a:endParaRPr>
          </a:p>
          <a:p>
            <a:pPr marL="342900" indent="-342900">
              <a:buClr>
                <a:schemeClr val="accent4"/>
              </a:buClr>
              <a:buFont typeface="Arial" panose="020B0604020202020204" pitchFamily="34" charset="0"/>
              <a:buChar char="•"/>
            </a:pPr>
            <a:endParaRPr lang="en-GB" sz="2000" dirty="0">
              <a:latin typeface="Effra Light" panose="020B0403020203020204" pitchFamily="34" charset="0"/>
              <a:cs typeface="Effra Light" panose="020B0403020203020204" pitchFamily="34" charset="0"/>
            </a:endParaRPr>
          </a:p>
          <a:p>
            <a:pPr marL="342900" indent="-342900">
              <a:buClr>
                <a:schemeClr val="accent4"/>
              </a:buClr>
              <a:buFont typeface="Arial" panose="020B0604020202020204" pitchFamily="34" charset="0"/>
              <a:buChar char="•"/>
            </a:pPr>
            <a:endParaRPr lang="en-GB" sz="2000" dirty="0">
              <a:latin typeface="Effra Light" panose="020B0403020203020204" pitchFamily="34" charset="0"/>
              <a:cs typeface="Effra Light" panose="020B0403020203020204" pitchFamily="34" charset="0"/>
            </a:endParaRPr>
          </a:p>
          <a:p>
            <a:pPr marL="342900" indent="-342900">
              <a:buClr>
                <a:schemeClr val="accent4"/>
              </a:buClr>
              <a:buFont typeface="Arial" panose="020B0604020202020204" pitchFamily="34" charset="0"/>
              <a:buChar char="•"/>
            </a:pPr>
            <a:endParaRPr lang="en-GB" sz="2000" dirty="0">
              <a:latin typeface="Effra Light" panose="020B0403020203020204" pitchFamily="34" charset="0"/>
              <a:cs typeface="Effra Light" panose="020B0403020203020204" pitchFamily="34" charset="0"/>
            </a:endParaRPr>
          </a:p>
          <a:p>
            <a:pPr marL="342900" indent="-342900">
              <a:buClr>
                <a:schemeClr val="accent4"/>
              </a:buClr>
              <a:buFont typeface="Arial" panose="020B0604020202020204" pitchFamily="34" charset="0"/>
              <a:buChar char="•"/>
            </a:pPr>
            <a:endParaRPr lang="en-GB" sz="2000" dirty="0">
              <a:latin typeface="Effra Light" panose="020B0403020203020204" pitchFamily="34" charset="0"/>
              <a:cs typeface="Effra Light" panose="020B0403020203020204" pitchFamily="34" charset="0"/>
            </a:endParaRPr>
          </a:p>
          <a:p>
            <a:pPr>
              <a:buClr>
                <a:schemeClr val="accent4"/>
              </a:buClr>
            </a:pPr>
            <a:endParaRPr lang="en-GB" sz="2000" dirty="0">
              <a:latin typeface="Effra Light" panose="020B0403020203020204" pitchFamily="34" charset="0"/>
              <a:cs typeface="Effra Light" panose="020B0403020203020204" pitchFamily="34" charset="0"/>
            </a:endParaRPr>
          </a:p>
          <a:p>
            <a:pPr>
              <a:buClr>
                <a:schemeClr val="accent4"/>
              </a:buClr>
            </a:pPr>
            <a:endParaRPr lang="en-GB" sz="2000" dirty="0">
              <a:latin typeface="Effra Light" panose="020B0403020203020204" pitchFamily="34" charset="0"/>
              <a:cs typeface="Effra Light" panose="020B0403020203020204" pitchFamily="34" charset="0"/>
            </a:endParaRPr>
          </a:p>
          <a:p>
            <a:pPr>
              <a:buClr>
                <a:schemeClr val="accent4"/>
              </a:buClr>
            </a:pPr>
            <a:endParaRPr lang="en-GB" sz="2000" dirty="0">
              <a:latin typeface="Effra Light" panose="020B0403020203020204" pitchFamily="34" charset="0"/>
              <a:cs typeface="Effra Light" panose="020B0403020203020204" pitchFamily="34" charset="0"/>
            </a:endParaRPr>
          </a:p>
          <a:p>
            <a:pPr>
              <a:buClr>
                <a:schemeClr val="accent4"/>
              </a:buClr>
            </a:pPr>
            <a:endParaRPr lang="en-GB" sz="2000" dirty="0">
              <a:latin typeface="Effra Light" panose="020B0403020203020204" pitchFamily="34" charset="0"/>
              <a:cs typeface="Effra Light" panose="020B0403020203020204" pitchFamily="34" charset="0"/>
            </a:endParaRPr>
          </a:p>
          <a:p>
            <a:pPr>
              <a:buClr>
                <a:schemeClr val="accent4"/>
              </a:buClr>
            </a:pPr>
            <a:endParaRPr lang="en-GB" sz="2000" dirty="0">
              <a:latin typeface="Effra Light" panose="020B0403020203020204" pitchFamily="34" charset="0"/>
              <a:cs typeface="Effra Light" panose="020B0403020203020204" pitchFamily="34" charset="0"/>
            </a:endParaRPr>
          </a:p>
          <a:p>
            <a:pPr>
              <a:buClr>
                <a:schemeClr val="accent4"/>
              </a:buClr>
            </a:pPr>
            <a:endParaRPr lang="en-GB" sz="2000" dirty="0">
              <a:latin typeface="Effra Light" panose="020B0403020203020204" pitchFamily="34" charset="0"/>
              <a:cs typeface="Effra Light" panose="020B0403020203020204" pitchFamily="34" charset="0"/>
            </a:endParaRPr>
          </a:p>
          <a:p>
            <a:pPr>
              <a:buClr>
                <a:schemeClr val="accent4"/>
              </a:buClr>
            </a:pPr>
            <a:r>
              <a:rPr lang="en-GB" sz="2000" dirty="0">
                <a:latin typeface="Effra Light" panose="020B0403020203020204" pitchFamily="34" charset="0"/>
                <a:cs typeface="Effra Light" panose="020B0403020203020204" pitchFamily="34" charset="0"/>
              </a:rPr>
              <a:t>Avoiding constipation </a:t>
            </a:r>
          </a:p>
          <a:p>
            <a:pPr marL="342900" indent="-342900">
              <a:buClr>
                <a:schemeClr val="accent4"/>
              </a:buClr>
              <a:buFont typeface="Arial" panose="020B0604020202020204" pitchFamily="34" charset="0"/>
              <a:buChar char="•"/>
            </a:pPr>
            <a:endParaRPr lang="en-GB" sz="2000" dirty="0">
              <a:latin typeface="Effra Light" panose="020B0403020203020204" pitchFamily="34" charset="0"/>
              <a:cs typeface="Effra Light" panose="020B0403020203020204" pitchFamily="34" charset="0"/>
            </a:endParaRPr>
          </a:p>
          <a:p>
            <a:pPr>
              <a:buClr>
                <a:schemeClr val="accent4"/>
              </a:buClr>
            </a:pPr>
            <a:r>
              <a:rPr lang="en-GB" sz="2000" dirty="0">
                <a:latin typeface="Effra Light" panose="020B0403020203020204" pitchFamily="34" charset="0"/>
                <a:cs typeface="Effra Light" panose="020B0403020203020204" pitchFamily="34" charset="0"/>
              </a:rPr>
              <a:t>Positioning on toilet </a:t>
            </a:r>
          </a:p>
          <a:p>
            <a:pPr marL="342900" indent="-342900">
              <a:buClr>
                <a:schemeClr val="accent4"/>
              </a:buClr>
              <a:buFont typeface="Arial" panose="020B0604020202020204" pitchFamily="34" charset="0"/>
              <a:buChar char="•"/>
            </a:pPr>
            <a:endParaRPr lang="en-GB" sz="2000" dirty="0">
              <a:latin typeface="Effra Light" panose="020B0403020203020204" pitchFamily="34" charset="0"/>
              <a:cs typeface="Effra Light" panose="020B0403020203020204" pitchFamily="34" charset="0"/>
            </a:endParaRPr>
          </a:p>
        </p:txBody>
      </p:sp>
      <p:pic>
        <p:nvPicPr>
          <p:cNvPr id="6" name="Picture 5">
            <a:extLst>
              <a:ext uri="{FF2B5EF4-FFF2-40B4-BE49-F238E27FC236}">
                <a16:creationId xmlns:a16="http://schemas.microsoft.com/office/drawing/2014/main" id="{1B534F86-94F5-0ECB-6D28-2AFB1CDE73DA}"/>
              </a:ext>
            </a:extLst>
          </p:cNvPr>
          <p:cNvPicPr>
            <a:picLocks noChangeAspect="1"/>
          </p:cNvPicPr>
          <p:nvPr/>
        </p:nvPicPr>
        <p:blipFill>
          <a:blip r:embed="rId3"/>
          <a:stretch>
            <a:fillRect/>
          </a:stretch>
        </p:blipFill>
        <p:spPr>
          <a:xfrm>
            <a:off x="8064840" y="759621"/>
            <a:ext cx="3867690" cy="5089953"/>
          </a:xfrm>
          <a:prstGeom prst="rect">
            <a:avLst/>
          </a:prstGeom>
        </p:spPr>
      </p:pic>
      <p:pic>
        <p:nvPicPr>
          <p:cNvPr id="9" name="Picture 8">
            <a:extLst>
              <a:ext uri="{FF2B5EF4-FFF2-40B4-BE49-F238E27FC236}">
                <a16:creationId xmlns:a16="http://schemas.microsoft.com/office/drawing/2014/main" id="{B0D5A7F1-A2F3-92EC-F99B-FF83BAB14046}"/>
              </a:ext>
            </a:extLst>
          </p:cNvPr>
          <p:cNvPicPr>
            <a:picLocks noChangeAspect="1"/>
          </p:cNvPicPr>
          <p:nvPr/>
        </p:nvPicPr>
        <p:blipFill>
          <a:blip r:embed="rId4"/>
          <a:stretch>
            <a:fillRect/>
          </a:stretch>
        </p:blipFill>
        <p:spPr>
          <a:xfrm>
            <a:off x="3383113" y="591208"/>
            <a:ext cx="4737629" cy="4171292"/>
          </a:xfrm>
          <a:prstGeom prst="rect">
            <a:avLst/>
          </a:prstGeom>
        </p:spPr>
      </p:pic>
    </p:spTree>
    <p:extLst>
      <p:ext uri="{BB962C8B-B14F-4D97-AF65-F5344CB8AC3E}">
        <p14:creationId xmlns:p14="http://schemas.microsoft.com/office/powerpoint/2010/main" val="79696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7268-54CD-89E4-BAB7-F6B9593ECFEB}"/>
              </a:ext>
            </a:extLst>
          </p:cNvPr>
          <p:cNvSpPr>
            <a:spLocks noGrp="1"/>
          </p:cNvSpPr>
          <p:nvPr>
            <p:ph type="ctrTitle"/>
          </p:nvPr>
        </p:nvSpPr>
        <p:spPr>
          <a:xfrm>
            <a:off x="4128368" y="4522156"/>
            <a:ext cx="4937937" cy="1363215"/>
          </a:xfrm>
        </p:spPr>
        <p:txBody>
          <a:bodyPr anchor="t">
            <a:normAutofit/>
          </a:bodyPr>
          <a:lstStyle/>
          <a:p>
            <a:pPr algn="l"/>
            <a:r>
              <a:rPr lang="en-GB" sz="4400"/>
              <a:t>Provision of continence products</a:t>
            </a:r>
          </a:p>
        </p:txBody>
      </p:sp>
      <p:sp>
        <p:nvSpPr>
          <p:cNvPr id="3" name="Subtitle 2">
            <a:extLst>
              <a:ext uri="{FF2B5EF4-FFF2-40B4-BE49-F238E27FC236}">
                <a16:creationId xmlns:a16="http://schemas.microsoft.com/office/drawing/2014/main" id="{BB2F88F8-AFCB-9656-2EDA-F3268E5E50F7}"/>
              </a:ext>
            </a:extLst>
          </p:cNvPr>
          <p:cNvSpPr>
            <a:spLocks noGrp="1"/>
          </p:cNvSpPr>
          <p:nvPr>
            <p:ph type="subTitle" idx="1"/>
          </p:nvPr>
        </p:nvSpPr>
        <p:spPr>
          <a:xfrm>
            <a:off x="4128370" y="3945418"/>
            <a:ext cx="4937936" cy="576738"/>
          </a:xfrm>
        </p:spPr>
        <p:txBody>
          <a:bodyPr anchor="b">
            <a:normAutofit/>
          </a:bodyPr>
          <a:lstStyle/>
          <a:p>
            <a:pPr algn="l"/>
            <a:r>
              <a:rPr lang="en-GB" sz="2000" dirty="0"/>
              <a:t>Beambrigdemedical.com</a:t>
            </a:r>
          </a:p>
        </p:txBody>
      </p:sp>
      <p:sp>
        <p:nvSpPr>
          <p:cNvPr id="53" name="Freeform: Shape 52">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A5F52C0-6F26-BBDE-0D03-1C0E73014A08}"/>
              </a:ext>
            </a:extLst>
          </p:cNvPr>
          <p:cNvPicPr>
            <a:picLocks noChangeAspect="1"/>
          </p:cNvPicPr>
          <p:nvPr/>
        </p:nvPicPr>
        <p:blipFill rotWithShape="1">
          <a:blip r:embed="rId2"/>
          <a:srcRect r="1" b="2920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5" name="Picture 4">
            <a:extLst>
              <a:ext uri="{FF2B5EF4-FFF2-40B4-BE49-F238E27FC236}">
                <a16:creationId xmlns:a16="http://schemas.microsoft.com/office/drawing/2014/main" id="{AF54FD76-9DC8-634F-AD09-059A024A4768}"/>
              </a:ext>
            </a:extLst>
          </p:cNvPr>
          <p:cNvPicPr>
            <a:picLocks noChangeAspect="1"/>
          </p:cNvPicPr>
          <p:nvPr/>
        </p:nvPicPr>
        <p:blipFill rotWithShape="1">
          <a:blip r:embed="rId3"/>
          <a:srcRect r="33136" b="-2"/>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57" name="Oval 5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6976BD0-F89E-9455-D07F-BDEC671B8C55}"/>
              </a:ext>
            </a:extLst>
          </p:cNvPr>
          <p:cNvPicPr>
            <a:picLocks noChangeAspect="1"/>
          </p:cNvPicPr>
          <p:nvPr/>
        </p:nvPicPr>
        <p:blipFill rotWithShape="1">
          <a:blip r:embed="rId4"/>
          <a:srcRect b="702"/>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59" name="Freeform: Shape 58">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8DBDBF6-29AD-4184-005F-3618CFF46A47}"/>
              </a:ext>
            </a:extLst>
          </p:cNvPr>
          <p:cNvPicPr>
            <a:picLocks noChangeAspect="1"/>
          </p:cNvPicPr>
          <p:nvPr/>
        </p:nvPicPr>
        <p:blipFill rotWithShape="1">
          <a:blip r:embed="rId5"/>
          <a:srcRect t="8027" r="3" b="392"/>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61" name="Freeform: Shape 60">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12CC8E57-2FB2-DFE7-FDF4-419E93806287}"/>
              </a:ext>
            </a:extLst>
          </p:cNvPr>
          <p:cNvPicPr>
            <a:picLocks noChangeAspect="1"/>
          </p:cNvPicPr>
          <p:nvPr/>
        </p:nvPicPr>
        <p:blipFill rotWithShape="1">
          <a:blip r:embed="rId6"/>
          <a:srcRect l="232" r="10400" b="2"/>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13330583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F65200E-BE19-61BA-8C12-E73CE7790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4850097"/>
            <a:ext cx="12202175" cy="2021488"/>
            <a:chOff x="-1" y="-29768"/>
            <a:chExt cx="12202175" cy="1519356"/>
          </a:xfrm>
        </p:grpSpPr>
        <p:sp>
          <p:nvSpPr>
            <p:cNvPr id="13" name="Rectangle 12">
              <a:extLst>
                <a:ext uri="{FF2B5EF4-FFF2-40B4-BE49-F238E27FC236}">
                  <a16:creationId xmlns:a16="http://schemas.microsoft.com/office/drawing/2014/main" id="{4DCB7929-1F93-E966-9A22-29A959C2A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9333BF-F59E-1341-F162-50F583238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345832-F005-417F-6A2A-8481A275FF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962663" y="-3992432"/>
              <a:ext cx="1519356" cy="9444683"/>
            </a:xfrm>
            <a:prstGeom prst="rect">
              <a:avLst/>
            </a:prstGeom>
            <a:gradFill>
              <a:gsLst>
                <a:gs pos="29000">
                  <a:schemeClr val="accent5">
                    <a:lumMod val="60000"/>
                    <a:lumOff val="40000"/>
                    <a:alpha val="0"/>
                  </a:schemeClr>
                </a:gs>
                <a:gs pos="100000">
                  <a:schemeClr val="accent5">
                    <a:lumMod val="75000"/>
                    <a:alpha val="7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865BC60-3675-FBB4-1946-52B7E3A068DB}"/>
              </a:ext>
            </a:extLst>
          </p:cNvPr>
          <p:cNvSpPr>
            <a:spLocks noGrp="1"/>
          </p:cNvSpPr>
          <p:nvPr>
            <p:ph type="title"/>
          </p:nvPr>
        </p:nvSpPr>
        <p:spPr>
          <a:xfrm>
            <a:off x="1611630" y="5167418"/>
            <a:ext cx="8949690" cy="702264"/>
          </a:xfrm>
        </p:spPr>
        <p:txBody>
          <a:bodyPr vert="horz" lIns="91440" tIns="45720" rIns="91440" bIns="45720" rtlCol="0" anchor="b">
            <a:normAutofit/>
          </a:bodyPr>
          <a:lstStyle/>
          <a:p>
            <a:pPr algn="ctr"/>
            <a:r>
              <a:rPr lang="en-US" sz="3600">
                <a:solidFill>
                  <a:srgbClr val="FFFFFF"/>
                </a:solidFill>
              </a:rPr>
              <a:t>Washables </a:t>
            </a:r>
          </a:p>
        </p:txBody>
      </p:sp>
      <p:pic>
        <p:nvPicPr>
          <p:cNvPr id="5" name="Content Placeholder 4">
            <a:extLst>
              <a:ext uri="{FF2B5EF4-FFF2-40B4-BE49-F238E27FC236}">
                <a16:creationId xmlns:a16="http://schemas.microsoft.com/office/drawing/2014/main" id="{425E1B53-AB85-761F-1A08-256BF3E6E7FD}"/>
              </a:ext>
            </a:extLst>
          </p:cNvPr>
          <p:cNvPicPr>
            <a:picLocks noGrp="1" noChangeAspect="1"/>
          </p:cNvPicPr>
          <p:nvPr>
            <p:ph idx="1"/>
          </p:nvPr>
        </p:nvPicPr>
        <p:blipFill>
          <a:blip r:embed="rId2"/>
          <a:stretch>
            <a:fillRect/>
          </a:stretch>
        </p:blipFill>
        <p:spPr>
          <a:xfrm>
            <a:off x="201820" y="802853"/>
            <a:ext cx="4949742" cy="3217333"/>
          </a:xfrm>
          <a:prstGeom prst="rect">
            <a:avLst/>
          </a:prstGeom>
        </p:spPr>
      </p:pic>
      <p:pic>
        <p:nvPicPr>
          <p:cNvPr id="7" name="Picture 6">
            <a:extLst>
              <a:ext uri="{FF2B5EF4-FFF2-40B4-BE49-F238E27FC236}">
                <a16:creationId xmlns:a16="http://schemas.microsoft.com/office/drawing/2014/main" id="{AD5E12D3-61EB-80DC-66AB-680D69F841AF}"/>
              </a:ext>
            </a:extLst>
          </p:cNvPr>
          <p:cNvPicPr>
            <a:picLocks noChangeAspect="1"/>
          </p:cNvPicPr>
          <p:nvPr/>
        </p:nvPicPr>
        <p:blipFill>
          <a:blip r:embed="rId3"/>
          <a:stretch>
            <a:fillRect/>
          </a:stretch>
        </p:blipFill>
        <p:spPr>
          <a:xfrm>
            <a:off x="6159996" y="186991"/>
            <a:ext cx="4997064" cy="2023810"/>
          </a:xfrm>
          <a:prstGeom prst="rect">
            <a:avLst/>
          </a:prstGeom>
        </p:spPr>
      </p:pic>
      <p:pic>
        <p:nvPicPr>
          <p:cNvPr id="9" name="Picture 8">
            <a:extLst>
              <a:ext uri="{FF2B5EF4-FFF2-40B4-BE49-F238E27FC236}">
                <a16:creationId xmlns:a16="http://schemas.microsoft.com/office/drawing/2014/main" id="{D2937223-BD3E-7D6F-E626-B2E9573716D5}"/>
              </a:ext>
            </a:extLst>
          </p:cNvPr>
          <p:cNvPicPr>
            <a:picLocks noChangeAspect="1"/>
          </p:cNvPicPr>
          <p:nvPr/>
        </p:nvPicPr>
        <p:blipFill>
          <a:blip r:embed="rId4"/>
          <a:stretch>
            <a:fillRect/>
          </a:stretch>
        </p:blipFill>
        <p:spPr>
          <a:xfrm>
            <a:off x="4537016" y="2612238"/>
            <a:ext cx="7075864" cy="2555173"/>
          </a:xfrm>
          <a:prstGeom prst="rect">
            <a:avLst/>
          </a:prstGeom>
        </p:spPr>
      </p:pic>
    </p:spTree>
    <p:extLst>
      <p:ext uri="{BB962C8B-B14F-4D97-AF65-F5344CB8AC3E}">
        <p14:creationId xmlns:p14="http://schemas.microsoft.com/office/powerpoint/2010/main" val="378597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C173885-21EB-1FC4-9A51-7FD7C4C18AEE}"/>
              </a:ext>
            </a:extLst>
          </p:cNvPr>
          <p:cNvSpPr>
            <a:spLocks noGrp="1"/>
          </p:cNvSpPr>
          <p:nvPr>
            <p:ph type="title"/>
          </p:nvPr>
        </p:nvSpPr>
        <p:spPr>
          <a:xfrm>
            <a:off x="479394" y="1070800"/>
            <a:ext cx="3939688" cy="5583126"/>
          </a:xfrm>
        </p:spPr>
        <p:txBody>
          <a:bodyPr>
            <a:normAutofit/>
          </a:bodyPr>
          <a:lstStyle/>
          <a:p>
            <a:pPr algn="r"/>
            <a:r>
              <a:rPr lang="en-GB" sz="8000"/>
              <a:t>Pads </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D7F3656-BD84-9EB7-E2AD-58DF1ADA73C2}"/>
              </a:ext>
            </a:extLst>
          </p:cNvPr>
          <p:cNvGraphicFramePr>
            <a:graphicFrameLocks noGrp="1"/>
          </p:cNvGraphicFramePr>
          <p:nvPr>
            <p:ph idx="1"/>
            <p:extLst>
              <p:ext uri="{D42A27DB-BD31-4B8C-83A1-F6EECF244321}">
                <p14:modId xmlns:p14="http://schemas.microsoft.com/office/powerpoint/2010/main" val="386370032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2053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2A87A5-2E2F-F3D1-BEEA-53992F5F7049}"/>
              </a:ext>
            </a:extLst>
          </p:cNvPr>
          <p:cNvSpPr>
            <a:spLocks noGrp="1"/>
          </p:cNvSpPr>
          <p:nvPr>
            <p:ph type="title"/>
          </p:nvPr>
        </p:nvSpPr>
        <p:spPr>
          <a:xfrm>
            <a:off x="5894962" y="479493"/>
            <a:ext cx="5458838" cy="1325563"/>
          </a:xfrm>
        </p:spPr>
        <p:txBody>
          <a:bodyPr>
            <a:normAutofit/>
          </a:bodyPr>
          <a:lstStyle/>
          <a:p>
            <a:r>
              <a:rPr lang="en-GB" dirty="0"/>
              <a:t>Community continence assessment</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DFF5FC65-5F32-7675-5DD4-1D3BC39A64C9}"/>
              </a:ext>
            </a:extLst>
          </p:cNvPr>
          <p:cNvPicPr>
            <a:picLocks noChangeAspect="1"/>
          </p:cNvPicPr>
          <p:nvPr/>
        </p:nvPicPr>
        <p:blipFill>
          <a:blip r:embed="rId2"/>
          <a:stretch>
            <a:fillRect/>
          </a:stretch>
        </p:blipFill>
        <p:spPr>
          <a:xfrm>
            <a:off x="723799" y="511293"/>
            <a:ext cx="4736147"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1E56341C-CF7B-DB05-6A51-919EE119D101}"/>
              </a:ext>
            </a:extLst>
          </p:cNvPr>
          <p:cNvSpPr>
            <a:spLocks noGrp="1"/>
          </p:cNvSpPr>
          <p:nvPr>
            <p:ph idx="1"/>
          </p:nvPr>
        </p:nvSpPr>
        <p:spPr>
          <a:xfrm>
            <a:off x="5894962" y="1984443"/>
            <a:ext cx="5458838" cy="4192520"/>
          </a:xfrm>
        </p:spPr>
        <p:txBody>
          <a:bodyPr>
            <a:normAutofit/>
          </a:bodyPr>
          <a:lstStyle/>
          <a:p>
            <a:r>
              <a:rPr lang="en-GB" dirty="0"/>
              <a:t>3dd – looking at input and output</a:t>
            </a:r>
          </a:p>
          <a:p>
            <a:r>
              <a:rPr lang="en-GB" dirty="0"/>
              <a:t>7dd – looking at bowel regularity and stool type</a:t>
            </a:r>
          </a:p>
          <a:p>
            <a:r>
              <a:rPr lang="en-GB" dirty="0"/>
              <a:t>Reducing Irritant fluids.</a:t>
            </a:r>
          </a:p>
        </p:txBody>
      </p:sp>
    </p:spTree>
    <p:extLst>
      <p:ext uri="{BB962C8B-B14F-4D97-AF65-F5344CB8AC3E}">
        <p14:creationId xmlns:p14="http://schemas.microsoft.com/office/powerpoint/2010/main" val="2298869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A9256-9CC4-48F4-8C4F-B92C90E65558}"/>
              </a:ext>
            </a:extLst>
          </p:cNvPr>
          <p:cNvSpPr/>
          <p:nvPr/>
        </p:nvSpPr>
        <p:spPr>
          <a:xfrm>
            <a:off x="0" y="6291742"/>
            <a:ext cx="12192000" cy="566257"/>
          </a:xfrm>
          <a:prstGeom prst="rect">
            <a:avLst/>
          </a:prstGeom>
          <a:solidFill>
            <a:srgbClr val="F2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7A631FD-1662-4384-AFEA-A7F0E312F866}"/>
              </a:ext>
            </a:extLst>
          </p:cNvPr>
          <p:cNvSpPr/>
          <p:nvPr/>
        </p:nvSpPr>
        <p:spPr>
          <a:xfrm>
            <a:off x="430189" y="0"/>
            <a:ext cx="2522735" cy="6858000"/>
          </a:xfrm>
          <a:prstGeom prst="rect">
            <a:avLst/>
          </a:prstGeom>
          <a:solidFill>
            <a:srgbClr val="F2F2F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9FBE14-E95F-4BD1-9B76-39BB6AA995CA}"/>
              </a:ext>
            </a:extLst>
          </p:cNvPr>
          <p:cNvSpPr txBox="1"/>
          <p:nvPr/>
        </p:nvSpPr>
        <p:spPr>
          <a:xfrm>
            <a:off x="430189" y="341148"/>
            <a:ext cx="2522735" cy="2062103"/>
          </a:xfrm>
          <a:prstGeom prst="rect">
            <a:avLst/>
          </a:prstGeom>
          <a:noFill/>
        </p:spPr>
        <p:txBody>
          <a:bodyPr wrap="square" rtlCol="0">
            <a:spAutoFit/>
          </a:bodyPr>
          <a:lstStyle/>
          <a:p>
            <a:pPr algn="ctr"/>
            <a:r>
              <a:rPr lang="en-GB" sz="3200" b="1" dirty="0">
                <a:solidFill>
                  <a:srgbClr val="F29E21"/>
                </a:solidFill>
                <a:latin typeface="Foco" panose="020B0504050202020203" pitchFamily="34" charset="0"/>
                <a:cs typeface="Foco" panose="020B0504050202020203" pitchFamily="34" charset="0"/>
              </a:rPr>
              <a:t>Bladder &amp; Bowel Service Provision</a:t>
            </a:r>
          </a:p>
        </p:txBody>
      </p:sp>
      <p:pic>
        <p:nvPicPr>
          <p:cNvPr id="23" name="Picture 22" descr="Logo&#10;&#10;Description automatically generated">
            <a:extLst>
              <a:ext uri="{FF2B5EF4-FFF2-40B4-BE49-F238E27FC236}">
                <a16:creationId xmlns:a16="http://schemas.microsoft.com/office/drawing/2014/main" id="{C1DCE4BC-1DF5-4ED7-AE45-06CF1F496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9142" y="174847"/>
            <a:ext cx="723388" cy="584774"/>
          </a:xfrm>
          <a:prstGeom prst="rect">
            <a:avLst/>
          </a:prstGeom>
        </p:spPr>
      </p:pic>
      <p:pic>
        <p:nvPicPr>
          <p:cNvPr id="5" name="Picture 4">
            <a:extLst>
              <a:ext uri="{FF2B5EF4-FFF2-40B4-BE49-F238E27FC236}">
                <a16:creationId xmlns:a16="http://schemas.microsoft.com/office/drawing/2014/main" id="{0C7D4B46-8826-5141-EC76-644C8886E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329" y="2606557"/>
            <a:ext cx="2599201" cy="3384376"/>
          </a:xfrm>
          <a:prstGeom prst="rect">
            <a:avLst/>
          </a:prstGeom>
        </p:spPr>
      </p:pic>
      <p:graphicFrame>
        <p:nvGraphicFramePr>
          <p:cNvPr id="25" name="TextBox 6">
            <a:extLst>
              <a:ext uri="{FF2B5EF4-FFF2-40B4-BE49-F238E27FC236}">
                <a16:creationId xmlns:a16="http://schemas.microsoft.com/office/drawing/2014/main" id="{0BF45B75-F299-FB3E-C3A1-FA1A6B088267}"/>
              </a:ext>
            </a:extLst>
          </p:cNvPr>
          <p:cNvGraphicFramePr/>
          <p:nvPr/>
        </p:nvGraphicFramePr>
        <p:xfrm>
          <a:off x="2952924" y="174847"/>
          <a:ext cx="8583190" cy="5324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599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A9256-9CC4-48F4-8C4F-B92C90E65558}"/>
              </a:ext>
            </a:extLst>
          </p:cNvPr>
          <p:cNvSpPr/>
          <p:nvPr/>
        </p:nvSpPr>
        <p:spPr>
          <a:xfrm>
            <a:off x="0" y="6291742"/>
            <a:ext cx="12192000" cy="566257"/>
          </a:xfrm>
          <a:prstGeom prst="rect">
            <a:avLst/>
          </a:prstGeom>
          <a:solidFill>
            <a:srgbClr val="F2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7A631FD-1662-4384-AFEA-A7F0E312F866}"/>
              </a:ext>
            </a:extLst>
          </p:cNvPr>
          <p:cNvSpPr/>
          <p:nvPr/>
        </p:nvSpPr>
        <p:spPr>
          <a:xfrm>
            <a:off x="430189" y="0"/>
            <a:ext cx="2522735" cy="6858000"/>
          </a:xfrm>
          <a:prstGeom prst="rect">
            <a:avLst/>
          </a:prstGeom>
          <a:solidFill>
            <a:srgbClr val="F2F2F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9FBE14-E95F-4BD1-9B76-39BB6AA995CA}"/>
              </a:ext>
            </a:extLst>
          </p:cNvPr>
          <p:cNvSpPr txBox="1"/>
          <p:nvPr/>
        </p:nvSpPr>
        <p:spPr>
          <a:xfrm>
            <a:off x="430189" y="341148"/>
            <a:ext cx="2522735" cy="1077218"/>
          </a:xfrm>
          <a:prstGeom prst="rect">
            <a:avLst/>
          </a:prstGeom>
          <a:noFill/>
        </p:spPr>
        <p:txBody>
          <a:bodyPr wrap="square" rtlCol="0">
            <a:spAutoFit/>
          </a:bodyPr>
          <a:lstStyle/>
          <a:p>
            <a:pPr algn="ctr"/>
            <a:r>
              <a:rPr lang="en-GB" sz="3200" b="1" dirty="0">
                <a:solidFill>
                  <a:srgbClr val="F29E21"/>
                </a:solidFill>
                <a:latin typeface="Foco" panose="020B0504050202020203" pitchFamily="34" charset="0"/>
                <a:cs typeface="Foco" panose="020B0504050202020203" pitchFamily="34" charset="0"/>
              </a:rPr>
              <a:t>Aims &amp; Objectives</a:t>
            </a:r>
          </a:p>
        </p:txBody>
      </p:sp>
      <p:sp>
        <p:nvSpPr>
          <p:cNvPr id="7" name="TextBox 6">
            <a:extLst>
              <a:ext uri="{FF2B5EF4-FFF2-40B4-BE49-F238E27FC236}">
                <a16:creationId xmlns:a16="http://schemas.microsoft.com/office/drawing/2014/main" id="{9B0F77FA-2CAE-17D1-CE0C-F07D1F62AF04}"/>
              </a:ext>
            </a:extLst>
          </p:cNvPr>
          <p:cNvSpPr txBox="1"/>
          <p:nvPr/>
        </p:nvSpPr>
        <p:spPr>
          <a:xfrm>
            <a:off x="3051001" y="467234"/>
            <a:ext cx="8780542" cy="4093428"/>
          </a:xfrm>
          <a:prstGeom prst="rect">
            <a:avLst/>
          </a:prstGeom>
          <a:noFill/>
        </p:spPr>
        <p:txBody>
          <a:bodyPr wrap="square">
            <a:spAutoFit/>
          </a:bodyPr>
          <a:lstStyle/>
          <a:p>
            <a:pPr marL="800100" lvl="1" indent="-342900">
              <a:lnSpc>
                <a:spcPct val="150000"/>
              </a:lnSpc>
              <a:buClr>
                <a:schemeClr val="accent4"/>
              </a:buClr>
              <a:buFont typeface="Arial" panose="020B0604020202020204" pitchFamily="34" charset="0"/>
              <a:buChar char="•"/>
            </a:pPr>
            <a:r>
              <a:rPr lang="en-GB" altLang="en-US" sz="2000" dirty="0">
                <a:latin typeface="Effra Light" panose="020B0403020203020204" pitchFamily="34" charset="0"/>
                <a:cs typeface="Effra Light" panose="020B0403020203020204" pitchFamily="34" charset="0"/>
              </a:rPr>
              <a:t>To understand the following topics:</a:t>
            </a:r>
          </a:p>
          <a:p>
            <a:pPr marL="1257300" lvl="2" indent="-342900">
              <a:lnSpc>
                <a:spcPct val="150000"/>
              </a:lnSpc>
              <a:buClr>
                <a:schemeClr val="accent4"/>
              </a:buClr>
              <a:buFont typeface="Arial" panose="020B0604020202020204" pitchFamily="34" charset="0"/>
              <a:buChar char="•"/>
            </a:pPr>
            <a:r>
              <a:rPr lang="en-GB" altLang="en-US" sz="2000" dirty="0">
                <a:latin typeface="Effra Light" panose="020B0403020203020204" pitchFamily="34" charset="0"/>
                <a:cs typeface="Effra Light" panose="020B0403020203020204" pitchFamily="34" charset="0"/>
              </a:rPr>
              <a:t>The anatomy of the urinary system, and how it is controlled.</a:t>
            </a:r>
          </a:p>
          <a:p>
            <a:pPr marL="1257300" lvl="2" indent="-342900">
              <a:lnSpc>
                <a:spcPct val="150000"/>
              </a:lnSpc>
              <a:buClr>
                <a:schemeClr val="accent4"/>
              </a:buClr>
              <a:buFont typeface="Arial" panose="020B0604020202020204" pitchFamily="34" charset="0"/>
              <a:buChar char="•"/>
            </a:pPr>
            <a:r>
              <a:rPr lang="en-GB" altLang="en-US" sz="2000" dirty="0">
                <a:latin typeface="Effra Light" panose="020B0403020203020204" pitchFamily="34" charset="0"/>
                <a:cs typeface="Effra Light" panose="020B0403020203020204" pitchFamily="34" charset="0"/>
              </a:rPr>
              <a:t>The extent to which urinary incontinence is an issue in the UK.</a:t>
            </a:r>
          </a:p>
          <a:p>
            <a:pPr marL="1257300" lvl="2" indent="-342900">
              <a:lnSpc>
                <a:spcPct val="150000"/>
              </a:lnSpc>
              <a:buClr>
                <a:schemeClr val="accent4"/>
              </a:buClr>
              <a:buFont typeface="Arial" panose="020B0604020202020204" pitchFamily="34" charset="0"/>
              <a:buChar char="•"/>
            </a:pPr>
            <a:r>
              <a:rPr lang="en-GB" altLang="en-US" sz="2000" dirty="0">
                <a:latin typeface="Effra Light" panose="020B0403020203020204" pitchFamily="34" charset="0"/>
                <a:cs typeface="Effra Light" panose="020B0403020203020204" pitchFamily="34" charset="0"/>
              </a:rPr>
              <a:t>The many types of incontinence.</a:t>
            </a:r>
          </a:p>
          <a:p>
            <a:pPr marL="1257300" lvl="2" indent="-342900">
              <a:lnSpc>
                <a:spcPct val="150000"/>
              </a:lnSpc>
              <a:buClr>
                <a:schemeClr val="accent4"/>
              </a:buClr>
              <a:buFont typeface="Arial" panose="020B0604020202020204" pitchFamily="34" charset="0"/>
              <a:buChar char="•"/>
            </a:pPr>
            <a:r>
              <a:rPr lang="en-GB" altLang="en-US" sz="2000" dirty="0">
                <a:latin typeface="Effra Light" panose="020B0403020203020204" pitchFamily="34" charset="0"/>
                <a:cs typeface="Effra Light" panose="020B0403020203020204" pitchFamily="34" charset="0"/>
              </a:rPr>
              <a:t>The causes of incontinence.</a:t>
            </a:r>
          </a:p>
          <a:p>
            <a:pPr marL="1257300" lvl="2" indent="-342900">
              <a:lnSpc>
                <a:spcPct val="150000"/>
              </a:lnSpc>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Diagnosis, treatment and practical management. </a:t>
            </a:r>
          </a:p>
          <a:p>
            <a:pPr marL="1257300" lvl="2" indent="-342900">
              <a:lnSpc>
                <a:spcPct val="150000"/>
              </a:lnSpc>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Continence Assessment - The Colley Model</a:t>
            </a:r>
          </a:p>
          <a:p>
            <a:pPr marL="1257300" lvl="2" indent="-342900">
              <a:lnSpc>
                <a:spcPct val="150000"/>
              </a:lnSpc>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Bladder &amp; Bowel Services</a:t>
            </a:r>
          </a:p>
          <a:p>
            <a:endParaRPr lang="en-GB" sz="2000" dirty="0">
              <a:latin typeface="Effra Light" panose="020B0403020203020204" pitchFamily="34" charset="0"/>
              <a:cs typeface="Effra Light" panose="020B0403020203020204" pitchFamily="34" charset="0"/>
            </a:endParaRPr>
          </a:p>
        </p:txBody>
      </p:sp>
    </p:spTree>
    <p:extLst>
      <p:ext uri="{BB962C8B-B14F-4D97-AF65-F5344CB8AC3E}">
        <p14:creationId xmlns:p14="http://schemas.microsoft.com/office/powerpoint/2010/main" val="1849943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A9256-9CC4-48F4-8C4F-B92C90E65558}"/>
              </a:ext>
            </a:extLst>
          </p:cNvPr>
          <p:cNvSpPr/>
          <p:nvPr/>
        </p:nvSpPr>
        <p:spPr>
          <a:xfrm>
            <a:off x="0" y="6291742"/>
            <a:ext cx="12192000" cy="566257"/>
          </a:xfrm>
          <a:prstGeom prst="rect">
            <a:avLst/>
          </a:prstGeom>
          <a:solidFill>
            <a:srgbClr val="F2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7A631FD-1662-4384-AFEA-A7F0E312F866}"/>
              </a:ext>
            </a:extLst>
          </p:cNvPr>
          <p:cNvSpPr/>
          <p:nvPr/>
        </p:nvSpPr>
        <p:spPr>
          <a:xfrm>
            <a:off x="430189" y="0"/>
            <a:ext cx="2522735" cy="6858000"/>
          </a:xfrm>
          <a:prstGeom prst="rect">
            <a:avLst/>
          </a:prstGeom>
          <a:solidFill>
            <a:srgbClr val="F2F2F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9FBE14-E95F-4BD1-9B76-39BB6AA995CA}"/>
              </a:ext>
            </a:extLst>
          </p:cNvPr>
          <p:cNvSpPr txBox="1"/>
          <p:nvPr/>
        </p:nvSpPr>
        <p:spPr>
          <a:xfrm>
            <a:off x="430189" y="341148"/>
            <a:ext cx="2522735" cy="1569660"/>
          </a:xfrm>
          <a:prstGeom prst="rect">
            <a:avLst/>
          </a:prstGeom>
          <a:noFill/>
        </p:spPr>
        <p:txBody>
          <a:bodyPr wrap="square" rtlCol="0">
            <a:spAutoFit/>
          </a:bodyPr>
          <a:lstStyle/>
          <a:p>
            <a:pPr algn="ctr"/>
            <a:r>
              <a:rPr lang="en-GB" sz="3200" b="1" dirty="0">
                <a:solidFill>
                  <a:srgbClr val="F29E21"/>
                </a:solidFill>
                <a:latin typeface="Foco" panose="020B0504050202020203" pitchFamily="34" charset="0"/>
                <a:cs typeface="Foco" panose="020B0504050202020203" pitchFamily="34" charset="0"/>
              </a:rPr>
              <a:t>Urinary System Function</a:t>
            </a:r>
          </a:p>
        </p:txBody>
      </p:sp>
      <p:sp>
        <p:nvSpPr>
          <p:cNvPr id="7" name="TextBox 6">
            <a:extLst>
              <a:ext uri="{FF2B5EF4-FFF2-40B4-BE49-F238E27FC236}">
                <a16:creationId xmlns:a16="http://schemas.microsoft.com/office/drawing/2014/main" id="{9B0F77FA-2CAE-17D1-CE0C-F07D1F62AF04}"/>
              </a:ext>
            </a:extLst>
          </p:cNvPr>
          <p:cNvSpPr txBox="1"/>
          <p:nvPr/>
        </p:nvSpPr>
        <p:spPr>
          <a:xfrm>
            <a:off x="3086204" y="678492"/>
            <a:ext cx="8780542" cy="4199291"/>
          </a:xfrm>
          <a:prstGeom prst="rect">
            <a:avLst/>
          </a:prstGeom>
          <a:noFill/>
        </p:spPr>
        <p:txBody>
          <a:bodyPr wrap="square">
            <a:spAutoFit/>
          </a:bodyPr>
          <a:lstStyle/>
          <a:p>
            <a:pPr marL="342900" indent="-342900">
              <a:lnSpc>
                <a:spcPct val="150000"/>
              </a:lnSpc>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The kidneys regulate blood volume and composition, which help to regulate blood pressure and urinary pH, participate in red blood cell production and synthesis of vitamin D, and excrete waste products and foreign substances.</a:t>
            </a:r>
          </a:p>
          <a:p>
            <a:pPr marL="342900" indent="-342900">
              <a:lnSpc>
                <a:spcPct val="150000"/>
              </a:lnSpc>
              <a:buClr>
                <a:schemeClr val="accent4"/>
              </a:buClr>
              <a:buFont typeface="Arial" panose="020B0604020202020204" pitchFamily="34" charset="0"/>
              <a:buChar char="•"/>
            </a:pPr>
            <a:endParaRPr lang="en-GB" sz="2000" dirty="0">
              <a:latin typeface="Effra Light" panose="020B0403020203020204" pitchFamily="34" charset="0"/>
              <a:cs typeface="Effra Light" panose="020B0403020203020204" pitchFamily="34" charset="0"/>
            </a:endParaRPr>
          </a:p>
          <a:p>
            <a:pPr marL="342900" indent="-342900">
              <a:lnSpc>
                <a:spcPct val="150000"/>
              </a:lnSpc>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The ureters transport urine from the kidneys to the urinary bladder.</a:t>
            </a:r>
          </a:p>
          <a:p>
            <a:pPr marL="342900" indent="-342900">
              <a:lnSpc>
                <a:spcPct val="150000"/>
              </a:lnSpc>
              <a:buClr>
                <a:schemeClr val="accent4"/>
              </a:buClr>
              <a:buFont typeface="Arial" panose="020B0604020202020204" pitchFamily="34" charset="0"/>
              <a:buChar char="•"/>
            </a:pPr>
            <a:endParaRPr lang="en-GB" sz="2000" dirty="0">
              <a:latin typeface="Effra Light" panose="020B0403020203020204" pitchFamily="34" charset="0"/>
              <a:cs typeface="Effra Light" panose="020B0403020203020204" pitchFamily="34" charset="0"/>
            </a:endParaRPr>
          </a:p>
          <a:p>
            <a:pPr marL="342900" indent="-342900">
              <a:lnSpc>
                <a:spcPct val="150000"/>
              </a:lnSpc>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The urinary bladder stores urine and expels urine into the urethra</a:t>
            </a:r>
          </a:p>
          <a:p>
            <a:pPr marL="342900" indent="-342900">
              <a:lnSpc>
                <a:spcPct val="150000"/>
              </a:lnSpc>
              <a:buClr>
                <a:schemeClr val="accent4"/>
              </a:buClr>
              <a:buFont typeface="Arial" panose="020B0604020202020204" pitchFamily="34" charset="0"/>
              <a:buChar char="•"/>
            </a:pPr>
            <a:endParaRPr lang="en-GB" sz="2000" dirty="0">
              <a:latin typeface="Effra Light" panose="020B0403020203020204" pitchFamily="34" charset="0"/>
              <a:cs typeface="Effra Light" panose="020B0403020203020204" pitchFamily="34" charset="0"/>
            </a:endParaRPr>
          </a:p>
          <a:p>
            <a:pPr marL="342900" indent="-342900">
              <a:lnSpc>
                <a:spcPct val="150000"/>
              </a:lnSpc>
              <a:buClr>
                <a:schemeClr val="accent4"/>
              </a:buClr>
              <a:buFont typeface="Arial" panose="020B0604020202020204" pitchFamily="34" charset="0"/>
              <a:buChar char="•"/>
            </a:pPr>
            <a:r>
              <a:rPr lang="en-GB" sz="2000" dirty="0">
                <a:latin typeface="Effra Light" panose="020B0403020203020204" pitchFamily="34" charset="0"/>
                <a:cs typeface="Effra Light" panose="020B0403020203020204" pitchFamily="34" charset="0"/>
              </a:rPr>
              <a:t>The urethra discharges urine from the body.</a:t>
            </a:r>
          </a:p>
        </p:txBody>
      </p:sp>
    </p:spTree>
    <p:extLst>
      <p:ext uri="{BB962C8B-B14F-4D97-AF65-F5344CB8AC3E}">
        <p14:creationId xmlns:p14="http://schemas.microsoft.com/office/powerpoint/2010/main" val="148619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A9256-9CC4-48F4-8C4F-B92C90E65558}"/>
              </a:ext>
            </a:extLst>
          </p:cNvPr>
          <p:cNvSpPr/>
          <p:nvPr/>
        </p:nvSpPr>
        <p:spPr>
          <a:xfrm>
            <a:off x="0" y="6291742"/>
            <a:ext cx="12192000" cy="566257"/>
          </a:xfrm>
          <a:prstGeom prst="rect">
            <a:avLst/>
          </a:prstGeom>
          <a:solidFill>
            <a:srgbClr val="F2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7A631FD-1662-4384-AFEA-A7F0E312F866}"/>
              </a:ext>
            </a:extLst>
          </p:cNvPr>
          <p:cNvSpPr/>
          <p:nvPr/>
        </p:nvSpPr>
        <p:spPr>
          <a:xfrm>
            <a:off x="430189" y="0"/>
            <a:ext cx="2522735" cy="6858000"/>
          </a:xfrm>
          <a:prstGeom prst="rect">
            <a:avLst/>
          </a:prstGeom>
          <a:solidFill>
            <a:srgbClr val="F2F2F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9FBE14-E95F-4BD1-9B76-39BB6AA995CA}"/>
              </a:ext>
            </a:extLst>
          </p:cNvPr>
          <p:cNvSpPr txBox="1"/>
          <p:nvPr/>
        </p:nvSpPr>
        <p:spPr>
          <a:xfrm>
            <a:off x="430189" y="341148"/>
            <a:ext cx="2522735" cy="1569660"/>
          </a:xfrm>
          <a:prstGeom prst="rect">
            <a:avLst/>
          </a:prstGeom>
          <a:noFill/>
        </p:spPr>
        <p:txBody>
          <a:bodyPr wrap="square" rtlCol="0">
            <a:spAutoFit/>
          </a:bodyPr>
          <a:lstStyle/>
          <a:p>
            <a:pPr algn="ctr"/>
            <a:r>
              <a:rPr lang="en-GB" sz="3200" b="1" dirty="0">
                <a:solidFill>
                  <a:srgbClr val="F29E21"/>
                </a:solidFill>
                <a:latin typeface="Foco" panose="020B0504050202020203" pitchFamily="34" charset="0"/>
                <a:cs typeface="Foco" panose="020B0504050202020203" pitchFamily="34" charset="0"/>
              </a:rPr>
              <a:t>Anatomy – Male Urinary System</a:t>
            </a:r>
          </a:p>
        </p:txBody>
      </p:sp>
      <p:pic>
        <p:nvPicPr>
          <p:cNvPr id="5" name="Picture 4">
            <a:extLst>
              <a:ext uri="{FF2B5EF4-FFF2-40B4-BE49-F238E27FC236}">
                <a16:creationId xmlns:a16="http://schemas.microsoft.com/office/drawing/2014/main" id="{D375F9D3-D669-48BC-40EC-9468C209259D}"/>
              </a:ext>
            </a:extLst>
          </p:cNvPr>
          <p:cNvPicPr>
            <a:picLocks noChangeAspect="1"/>
          </p:cNvPicPr>
          <p:nvPr/>
        </p:nvPicPr>
        <p:blipFill rotWithShape="1">
          <a:blip r:embed="rId2"/>
          <a:srcRect l="16146" t="14230" r="41319" b="13438"/>
          <a:stretch/>
        </p:blipFill>
        <p:spPr>
          <a:xfrm>
            <a:off x="3466826" y="172886"/>
            <a:ext cx="5970339" cy="5945970"/>
          </a:xfrm>
          <a:prstGeom prst="rect">
            <a:avLst/>
          </a:prstGeom>
        </p:spPr>
      </p:pic>
    </p:spTree>
    <p:extLst>
      <p:ext uri="{BB962C8B-B14F-4D97-AF65-F5344CB8AC3E}">
        <p14:creationId xmlns:p14="http://schemas.microsoft.com/office/powerpoint/2010/main" val="2809172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A9256-9CC4-48F4-8C4F-B92C90E65558}"/>
              </a:ext>
            </a:extLst>
          </p:cNvPr>
          <p:cNvSpPr/>
          <p:nvPr/>
        </p:nvSpPr>
        <p:spPr>
          <a:xfrm>
            <a:off x="0" y="6291742"/>
            <a:ext cx="12192000" cy="566257"/>
          </a:xfrm>
          <a:prstGeom prst="rect">
            <a:avLst/>
          </a:prstGeom>
          <a:solidFill>
            <a:srgbClr val="F2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7A631FD-1662-4384-AFEA-A7F0E312F866}"/>
              </a:ext>
            </a:extLst>
          </p:cNvPr>
          <p:cNvSpPr/>
          <p:nvPr/>
        </p:nvSpPr>
        <p:spPr>
          <a:xfrm>
            <a:off x="430189" y="0"/>
            <a:ext cx="2522735" cy="6858000"/>
          </a:xfrm>
          <a:prstGeom prst="rect">
            <a:avLst/>
          </a:prstGeom>
          <a:solidFill>
            <a:srgbClr val="F2F2F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9FBE14-E95F-4BD1-9B76-39BB6AA995CA}"/>
              </a:ext>
            </a:extLst>
          </p:cNvPr>
          <p:cNvSpPr txBox="1"/>
          <p:nvPr/>
        </p:nvSpPr>
        <p:spPr>
          <a:xfrm>
            <a:off x="430189" y="341148"/>
            <a:ext cx="2522735" cy="2062103"/>
          </a:xfrm>
          <a:prstGeom prst="rect">
            <a:avLst/>
          </a:prstGeom>
          <a:noFill/>
        </p:spPr>
        <p:txBody>
          <a:bodyPr wrap="square" rtlCol="0">
            <a:spAutoFit/>
          </a:bodyPr>
          <a:lstStyle/>
          <a:p>
            <a:pPr algn="ctr"/>
            <a:r>
              <a:rPr lang="en-GB" sz="3200" b="1" dirty="0">
                <a:solidFill>
                  <a:srgbClr val="F29E21"/>
                </a:solidFill>
                <a:latin typeface="Foco" panose="020B0504050202020203" pitchFamily="34" charset="0"/>
                <a:cs typeface="Foco" panose="020B0504050202020203" pitchFamily="34" charset="0"/>
              </a:rPr>
              <a:t>Anatomy – Female Urinary System</a:t>
            </a:r>
          </a:p>
        </p:txBody>
      </p:sp>
      <p:pic>
        <p:nvPicPr>
          <p:cNvPr id="6" name="Picture 5">
            <a:extLst>
              <a:ext uri="{FF2B5EF4-FFF2-40B4-BE49-F238E27FC236}">
                <a16:creationId xmlns:a16="http://schemas.microsoft.com/office/drawing/2014/main" id="{C84867AE-EF6E-9BCE-B823-9EC9739729DA}"/>
              </a:ext>
            </a:extLst>
          </p:cNvPr>
          <p:cNvPicPr>
            <a:picLocks noChangeAspect="1"/>
          </p:cNvPicPr>
          <p:nvPr/>
        </p:nvPicPr>
        <p:blipFill rotWithShape="1">
          <a:blip r:embed="rId2"/>
          <a:srcRect l="4073" t="16475" r="2509" b="2034"/>
          <a:stretch/>
        </p:blipFill>
        <p:spPr>
          <a:xfrm>
            <a:off x="3210955" y="848614"/>
            <a:ext cx="8248048" cy="4094551"/>
          </a:xfrm>
          <a:prstGeom prst="rect">
            <a:avLst/>
          </a:prstGeom>
        </p:spPr>
      </p:pic>
    </p:spTree>
    <p:extLst>
      <p:ext uri="{BB962C8B-B14F-4D97-AF65-F5344CB8AC3E}">
        <p14:creationId xmlns:p14="http://schemas.microsoft.com/office/powerpoint/2010/main" val="60131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A9256-9CC4-48F4-8C4F-B92C90E65558}"/>
              </a:ext>
            </a:extLst>
          </p:cNvPr>
          <p:cNvSpPr/>
          <p:nvPr/>
        </p:nvSpPr>
        <p:spPr>
          <a:xfrm>
            <a:off x="0" y="6291742"/>
            <a:ext cx="12192000" cy="566257"/>
          </a:xfrm>
          <a:prstGeom prst="rect">
            <a:avLst/>
          </a:prstGeom>
          <a:solidFill>
            <a:srgbClr val="F2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7A631FD-1662-4384-AFEA-A7F0E312F866}"/>
              </a:ext>
            </a:extLst>
          </p:cNvPr>
          <p:cNvSpPr/>
          <p:nvPr/>
        </p:nvSpPr>
        <p:spPr>
          <a:xfrm>
            <a:off x="430189" y="0"/>
            <a:ext cx="2522735" cy="6858000"/>
          </a:xfrm>
          <a:prstGeom prst="rect">
            <a:avLst/>
          </a:prstGeom>
          <a:solidFill>
            <a:srgbClr val="F2F2F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9FBE14-E95F-4BD1-9B76-39BB6AA995CA}"/>
              </a:ext>
            </a:extLst>
          </p:cNvPr>
          <p:cNvSpPr txBox="1"/>
          <p:nvPr/>
        </p:nvSpPr>
        <p:spPr>
          <a:xfrm>
            <a:off x="430189" y="341148"/>
            <a:ext cx="2522735" cy="1569660"/>
          </a:xfrm>
          <a:prstGeom prst="rect">
            <a:avLst/>
          </a:prstGeom>
          <a:noFill/>
        </p:spPr>
        <p:txBody>
          <a:bodyPr wrap="square" rtlCol="0">
            <a:spAutoFit/>
          </a:bodyPr>
          <a:lstStyle/>
          <a:p>
            <a:pPr algn="ctr"/>
            <a:r>
              <a:rPr lang="en-GB" sz="3200" b="1" dirty="0">
                <a:solidFill>
                  <a:srgbClr val="F29E21"/>
                </a:solidFill>
                <a:latin typeface="Foco" panose="020B0504050202020203" pitchFamily="34" charset="0"/>
                <a:cs typeface="Foco" panose="020B0504050202020203" pitchFamily="34" charset="0"/>
              </a:rPr>
              <a:t>Healthy Bladder Function</a:t>
            </a:r>
          </a:p>
        </p:txBody>
      </p:sp>
      <p:pic>
        <p:nvPicPr>
          <p:cNvPr id="5" name="Picture 4">
            <a:extLst>
              <a:ext uri="{FF2B5EF4-FFF2-40B4-BE49-F238E27FC236}">
                <a16:creationId xmlns:a16="http://schemas.microsoft.com/office/drawing/2014/main" id="{8ED97A7B-62A2-916E-1965-FDFE64A4A3C9}"/>
              </a:ext>
            </a:extLst>
          </p:cNvPr>
          <p:cNvPicPr>
            <a:picLocks noChangeAspect="1"/>
          </p:cNvPicPr>
          <p:nvPr/>
        </p:nvPicPr>
        <p:blipFill rotWithShape="1">
          <a:blip r:embed="rId2"/>
          <a:srcRect l="7648" t="30143" r="6636" b="16813"/>
          <a:stretch/>
        </p:blipFill>
        <p:spPr>
          <a:xfrm>
            <a:off x="3948003" y="1357364"/>
            <a:ext cx="7709408" cy="3577015"/>
          </a:xfrm>
          <a:prstGeom prst="rect">
            <a:avLst/>
          </a:prstGeom>
        </p:spPr>
      </p:pic>
    </p:spTree>
    <p:extLst>
      <p:ext uri="{BB962C8B-B14F-4D97-AF65-F5344CB8AC3E}">
        <p14:creationId xmlns:p14="http://schemas.microsoft.com/office/powerpoint/2010/main" val="104444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A9256-9CC4-48F4-8C4F-B92C90E65558}"/>
              </a:ext>
            </a:extLst>
          </p:cNvPr>
          <p:cNvSpPr/>
          <p:nvPr/>
        </p:nvSpPr>
        <p:spPr>
          <a:xfrm>
            <a:off x="0" y="6291742"/>
            <a:ext cx="12192000" cy="566257"/>
          </a:xfrm>
          <a:prstGeom prst="rect">
            <a:avLst/>
          </a:prstGeom>
          <a:solidFill>
            <a:srgbClr val="F2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7A631FD-1662-4384-AFEA-A7F0E312F866}"/>
              </a:ext>
            </a:extLst>
          </p:cNvPr>
          <p:cNvSpPr/>
          <p:nvPr/>
        </p:nvSpPr>
        <p:spPr>
          <a:xfrm>
            <a:off x="430189" y="0"/>
            <a:ext cx="2522735" cy="6858000"/>
          </a:xfrm>
          <a:prstGeom prst="rect">
            <a:avLst/>
          </a:prstGeom>
          <a:solidFill>
            <a:srgbClr val="F2F2F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9FBE14-E95F-4BD1-9B76-39BB6AA995CA}"/>
              </a:ext>
            </a:extLst>
          </p:cNvPr>
          <p:cNvSpPr txBox="1"/>
          <p:nvPr/>
        </p:nvSpPr>
        <p:spPr>
          <a:xfrm>
            <a:off x="430189" y="341148"/>
            <a:ext cx="2522735" cy="1569660"/>
          </a:xfrm>
          <a:prstGeom prst="rect">
            <a:avLst/>
          </a:prstGeom>
          <a:noFill/>
        </p:spPr>
        <p:txBody>
          <a:bodyPr wrap="square" rtlCol="0">
            <a:spAutoFit/>
          </a:bodyPr>
          <a:lstStyle/>
          <a:p>
            <a:pPr algn="ctr"/>
            <a:r>
              <a:rPr lang="en-GB" sz="3200" b="1" dirty="0">
                <a:solidFill>
                  <a:srgbClr val="F29E21"/>
                </a:solidFill>
                <a:latin typeface="Foco" panose="020B0504050202020203" pitchFamily="34" charset="0"/>
                <a:cs typeface="Foco" panose="020B0504050202020203" pitchFamily="34" charset="0"/>
              </a:rPr>
              <a:t>Extent of The Problem</a:t>
            </a:r>
          </a:p>
          <a:p>
            <a:pPr algn="ctr"/>
            <a:endParaRPr lang="en-GB" sz="3200" b="1" dirty="0">
              <a:solidFill>
                <a:srgbClr val="F29E21"/>
              </a:solidFill>
              <a:latin typeface="Foco" panose="020B0504050202020203" pitchFamily="34" charset="0"/>
              <a:cs typeface="Foco" panose="020B0504050202020203" pitchFamily="34" charset="0"/>
            </a:endParaRPr>
          </a:p>
        </p:txBody>
      </p:sp>
      <p:sp>
        <p:nvSpPr>
          <p:cNvPr id="5" name="TextBox 4">
            <a:extLst>
              <a:ext uri="{FF2B5EF4-FFF2-40B4-BE49-F238E27FC236}">
                <a16:creationId xmlns:a16="http://schemas.microsoft.com/office/drawing/2014/main" id="{F0E5FEC7-0EAD-4B7D-4335-F2129CAB547B}"/>
              </a:ext>
            </a:extLst>
          </p:cNvPr>
          <p:cNvSpPr txBox="1"/>
          <p:nvPr/>
        </p:nvSpPr>
        <p:spPr>
          <a:xfrm>
            <a:off x="3085077" y="467234"/>
            <a:ext cx="8485759" cy="6186309"/>
          </a:xfrm>
          <a:prstGeom prst="rect">
            <a:avLst/>
          </a:prstGeom>
          <a:noFill/>
        </p:spPr>
        <p:txBody>
          <a:bodyPr wrap="square" rtlCol="0">
            <a:spAutoFit/>
          </a:bodyPr>
          <a:lstStyle/>
          <a:p>
            <a:pPr marL="285750" indent="-285750">
              <a:buClr>
                <a:schemeClr val="accent4"/>
              </a:buClr>
              <a:buFont typeface="Arial" panose="020B0604020202020204" pitchFamily="34" charset="0"/>
              <a:buChar char="•"/>
            </a:pPr>
            <a:r>
              <a:rPr lang="en-GB" dirty="0">
                <a:latin typeface="Effra Light" panose="020B0403020203020204" pitchFamily="34" charset="0"/>
                <a:cs typeface="Effra Light" panose="020B0403020203020204" pitchFamily="34" charset="0"/>
              </a:rPr>
              <a:t>1 in 5 over the age of 40 suffer from overactive bladder or urgency or frequency symptoms.</a:t>
            </a:r>
          </a:p>
          <a:p>
            <a:pPr marL="285750" indent="-285750">
              <a:buClr>
                <a:schemeClr val="accent4"/>
              </a:buClr>
              <a:buFont typeface="Arial" panose="020B0604020202020204" pitchFamily="34" charset="0"/>
              <a:buChar char="•"/>
            </a:pPr>
            <a:endParaRPr lang="en-GB" dirty="0">
              <a:latin typeface="Effra Light" panose="020B0403020203020204" pitchFamily="34" charset="0"/>
              <a:cs typeface="Effra Light" panose="020B0403020203020204" pitchFamily="34" charset="0"/>
            </a:endParaRPr>
          </a:p>
          <a:p>
            <a:pPr marL="285750" indent="-285750">
              <a:buClr>
                <a:schemeClr val="accent4"/>
              </a:buClr>
              <a:buFont typeface="Arial" panose="020B0604020202020204" pitchFamily="34" charset="0"/>
              <a:buChar char="•"/>
            </a:pPr>
            <a:r>
              <a:rPr lang="en-GB" dirty="0">
                <a:latin typeface="Effra Light" panose="020B0403020203020204" pitchFamily="34" charset="0"/>
                <a:cs typeface="Effra Light" panose="020B0403020203020204" pitchFamily="34" charset="0"/>
              </a:rPr>
              <a:t>Between 4 &amp; 6 million people are regularly incontinent. </a:t>
            </a:r>
          </a:p>
          <a:p>
            <a:pPr marL="285750" indent="-285750">
              <a:buClr>
                <a:schemeClr val="accent4"/>
              </a:buClr>
              <a:buFont typeface="Arial" panose="020B0604020202020204" pitchFamily="34" charset="0"/>
              <a:buChar char="•"/>
            </a:pPr>
            <a:endParaRPr lang="en-GB" dirty="0">
              <a:latin typeface="Effra Light" panose="020B0403020203020204" pitchFamily="34" charset="0"/>
              <a:cs typeface="Effra Light" panose="020B0403020203020204" pitchFamily="34" charset="0"/>
            </a:endParaRPr>
          </a:p>
          <a:p>
            <a:pPr marL="285750" indent="-285750">
              <a:buClr>
                <a:schemeClr val="accent4"/>
              </a:buClr>
              <a:buFont typeface="Arial" panose="020B0604020202020204" pitchFamily="34" charset="0"/>
              <a:buChar char="•"/>
            </a:pPr>
            <a:r>
              <a:rPr lang="en-GB" dirty="0">
                <a:latin typeface="Effra Light" panose="020B0403020203020204" pitchFamily="34" charset="0"/>
                <a:cs typeface="Effra Light" panose="020B0403020203020204" pitchFamily="34" charset="0"/>
              </a:rPr>
              <a:t>In the nursing home population, at least 50 percent of residents have bladder and/or bowel symptoms- increased in this group due to reduced mobility, reduced cognition, overactive bladder, constipation and carer availability.</a:t>
            </a:r>
          </a:p>
          <a:p>
            <a:pPr marL="285750" indent="-285750">
              <a:buClr>
                <a:schemeClr val="accent4"/>
              </a:buClr>
              <a:buFont typeface="Arial" panose="020B0604020202020204" pitchFamily="34" charset="0"/>
              <a:buChar char="•"/>
            </a:pPr>
            <a:endParaRPr lang="en-GB" dirty="0">
              <a:latin typeface="Effra Light" panose="020B0403020203020204" pitchFamily="34" charset="0"/>
              <a:cs typeface="Effra Light" panose="020B0403020203020204" pitchFamily="34" charset="0"/>
            </a:endParaRPr>
          </a:p>
          <a:p>
            <a:pPr marL="285750" indent="-285750">
              <a:buClr>
                <a:schemeClr val="accent4"/>
              </a:buClr>
              <a:buFont typeface="Arial" panose="020B0604020202020204" pitchFamily="34" charset="0"/>
              <a:buChar char="•"/>
            </a:pPr>
            <a:r>
              <a:rPr lang="en-GB" dirty="0">
                <a:latin typeface="Effra Light" panose="020B0403020203020204" pitchFamily="34" charset="0"/>
                <a:cs typeface="Effra Light" panose="020B0403020203020204" pitchFamily="34" charset="0"/>
              </a:rPr>
              <a:t>Urology &amp; Continence treatment costs the NHS over £2 billion per year. </a:t>
            </a:r>
          </a:p>
          <a:p>
            <a:pPr marL="285750" indent="-285750">
              <a:buClr>
                <a:schemeClr val="accent4"/>
              </a:buClr>
              <a:buFont typeface="Arial" panose="020B0604020202020204" pitchFamily="34" charset="0"/>
              <a:buChar char="•"/>
            </a:pPr>
            <a:endParaRPr lang="en-GB" dirty="0">
              <a:latin typeface="Effra Light" panose="020B0403020203020204" pitchFamily="34" charset="0"/>
              <a:cs typeface="Effra Light" panose="020B0403020203020204" pitchFamily="34" charset="0"/>
            </a:endParaRPr>
          </a:p>
          <a:p>
            <a:pPr marL="285750" indent="-285750">
              <a:buClr>
                <a:schemeClr val="accent4"/>
              </a:buClr>
              <a:buFont typeface="Arial" panose="020B0604020202020204" pitchFamily="34" charset="0"/>
              <a:buChar char="•"/>
            </a:pPr>
            <a:r>
              <a:rPr lang="en-GB" dirty="0">
                <a:latin typeface="Effra Light" panose="020B0403020203020204" pitchFamily="34" charset="0"/>
                <a:cs typeface="Effra Light" panose="020B0403020203020204" pitchFamily="34" charset="0"/>
              </a:rPr>
              <a:t>"Incontinence is a common part of aging but it is never normal,"</a:t>
            </a:r>
          </a:p>
          <a:p>
            <a:pPr marL="285750" indent="-285750">
              <a:buClr>
                <a:schemeClr val="accent4"/>
              </a:buClr>
              <a:buFont typeface="Arial" panose="020B0604020202020204" pitchFamily="34" charset="0"/>
              <a:buChar char="•"/>
            </a:pPr>
            <a:endParaRPr lang="en-GB" dirty="0">
              <a:latin typeface="Effra Light" panose="020B0403020203020204" pitchFamily="34" charset="0"/>
              <a:cs typeface="Effra Light" panose="020B0403020203020204" pitchFamily="34" charset="0"/>
            </a:endParaRPr>
          </a:p>
          <a:p>
            <a:pPr marL="285750" indent="-285750">
              <a:buClr>
                <a:schemeClr val="accent4"/>
              </a:buClr>
              <a:buFont typeface="Arial" panose="020B0604020202020204" pitchFamily="34" charset="0"/>
              <a:buChar char="•"/>
            </a:pPr>
            <a:r>
              <a:rPr lang="en-GB" dirty="0">
                <a:latin typeface="Effra Light" panose="020B0403020203020204" pitchFamily="34" charset="0"/>
                <a:cs typeface="Effra Light" panose="020B0403020203020204" pitchFamily="34" charset="0"/>
              </a:rPr>
              <a:t>Elderly people may:</a:t>
            </a:r>
          </a:p>
          <a:p>
            <a:pPr marL="285750" indent="-285750">
              <a:buClr>
                <a:schemeClr val="accent4"/>
              </a:buClr>
              <a:buFont typeface="Arial" panose="020B0604020202020204" pitchFamily="34" charset="0"/>
              <a:buChar char="•"/>
            </a:pPr>
            <a:endParaRPr lang="en-GB" dirty="0">
              <a:latin typeface="Effra Light" panose="020B0403020203020204" pitchFamily="34" charset="0"/>
              <a:cs typeface="Effra Light" panose="020B0403020203020204" pitchFamily="34" charset="0"/>
            </a:endParaRPr>
          </a:p>
          <a:p>
            <a:pPr marL="742950" lvl="1" indent="-285750">
              <a:buClr>
                <a:schemeClr val="accent4"/>
              </a:buClr>
              <a:buFont typeface="Arial" panose="020B0604020202020204" pitchFamily="34" charset="0"/>
              <a:buChar char="•"/>
            </a:pPr>
            <a:r>
              <a:rPr lang="en-GB" dirty="0">
                <a:latin typeface="Effra Light" panose="020B0403020203020204" pitchFamily="34" charset="0"/>
                <a:cs typeface="Effra Light" panose="020B0403020203020204" pitchFamily="34" charset="0"/>
              </a:rPr>
              <a:t>Leak urine occasionally.</a:t>
            </a:r>
          </a:p>
          <a:p>
            <a:pPr marL="742950" lvl="1" indent="-285750">
              <a:buClr>
                <a:schemeClr val="accent4"/>
              </a:buClr>
              <a:buFont typeface="Arial" panose="020B0604020202020204" pitchFamily="34" charset="0"/>
              <a:buChar char="•"/>
            </a:pPr>
            <a:endParaRPr lang="en-GB" dirty="0">
              <a:latin typeface="Effra Light" panose="020B0403020203020204" pitchFamily="34" charset="0"/>
              <a:cs typeface="Effra Light" panose="020B0403020203020204" pitchFamily="34" charset="0"/>
            </a:endParaRPr>
          </a:p>
          <a:p>
            <a:pPr marL="742950" lvl="1" indent="-285750">
              <a:buClr>
                <a:schemeClr val="accent4"/>
              </a:buClr>
              <a:buFont typeface="Arial" panose="020B0604020202020204" pitchFamily="34" charset="0"/>
              <a:buChar char="•"/>
            </a:pPr>
            <a:r>
              <a:rPr lang="en-GB" dirty="0">
                <a:latin typeface="Effra Light" panose="020B0403020203020204" pitchFamily="34" charset="0"/>
                <a:cs typeface="Effra Light" panose="020B0403020203020204" pitchFamily="34" charset="0"/>
              </a:rPr>
              <a:t>Constantly dribble urine.</a:t>
            </a:r>
          </a:p>
          <a:p>
            <a:pPr marL="742950" lvl="1" indent="-285750">
              <a:buClr>
                <a:schemeClr val="accent4"/>
              </a:buClr>
              <a:buFont typeface="Arial" panose="020B0604020202020204" pitchFamily="34" charset="0"/>
              <a:buChar char="•"/>
            </a:pPr>
            <a:endParaRPr lang="en-GB" dirty="0">
              <a:latin typeface="Effra Light" panose="020B0403020203020204" pitchFamily="34" charset="0"/>
              <a:cs typeface="Effra Light" panose="020B0403020203020204" pitchFamily="34" charset="0"/>
            </a:endParaRPr>
          </a:p>
          <a:p>
            <a:pPr marL="742950" lvl="1" indent="-285750">
              <a:buClr>
                <a:schemeClr val="accent4"/>
              </a:buClr>
              <a:buFont typeface="Arial" panose="020B0604020202020204" pitchFamily="34" charset="0"/>
              <a:buChar char="•"/>
            </a:pPr>
            <a:r>
              <a:rPr lang="en-GB" dirty="0">
                <a:latin typeface="Effra Light" panose="020B0403020203020204" pitchFamily="34" charset="0"/>
                <a:cs typeface="Effra Light" panose="020B0403020203020204" pitchFamily="34" charset="0"/>
              </a:rPr>
              <a:t>Have no bladder control or function at all.</a:t>
            </a:r>
          </a:p>
          <a:p>
            <a:endParaRPr lang="en-GB" dirty="0">
              <a:latin typeface="Effra Light" panose="020B0403020203020204" pitchFamily="34" charset="0"/>
              <a:cs typeface="Effra Light" panose="020B0403020203020204" pitchFamily="34" charset="0"/>
            </a:endParaRPr>
          </a:p>
          <a:p>
            <a:pPr marL="285750" indent="-285750">
              <a:buFont typeface="Arial" panose="020B0604020202020204" pitchFamily="34" charset="0"/>
              <a:buChar char="•"/>
            </a:pPr>
            <a:endParaRPr lang="en-GB" dirty="0">
              <a:latin typeface="Effra Light" panose="020B0403020203020204" pitchFamily="34" charset="0"/>
              <a:cs typeface="Effra Light" panose="020B0403020203020204" pitchFamily="34" charset="0"/>
            </a:endParaRPr>
          </a:p>
        </p:txBody>
      </p:sp>
    </p:spTree>
    <p:extLst>
      <p:ext uri="{BB962C8B-B14F-4D97-AF65-F5344CB8AC3E}">
        <p14:creationId xmlns:p14="http://schemas.microsoft.com/office/powerpoint/2010/main" val="391019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3" name="Rectangle 1072">
            <a:extLst>
              <a:ext uri="{FF2B5EF4-FFF2-40B4-BE49-F238E27FC236}">
                <a16:creationId xmlns:a16="http://schemas.microsoft.com/office/drawing/2014/main" id="{DCF72F19-1473-448C-AA14-0CB8AA374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06013-C168-96F6-1A5B-427122019658}"/>
              </a:ext>
            </a:extLst>
          </p:cNvPr>
          <p:cNvSpPr>
            <a:spLocks noGrp="1"/>
          </p:cNvSpPr>
          <p:nvPr>
            <p:ph type="ctrTitle"/>
          </p:nvPr>
        </p:nvSpPr>
        <p:spPr>
          <a:xfrm>
            <a:off x="599609" y="679731"/>
            <a:ext cx="4171994" cy="3736540"/>
          </a:xfrm>
        </p:spPr>
        <p:txBody>
          <a:bodyPr>
            <a:normAutofit/>
          </a:bodyPr>
          <a:lstStyle/>
          <a:p>
            <a:pPr algn="l"/>
            <a:r>
              <a:rPr lang="en-GB" dirty="0"/>
              <a:t>Is this normal?</a:t>
            </a:r>
          </a:p>
        </p:txBody>
      </p:sp>
      <p:sp>
        <p:nvSpPr>
          <p:cNvPr id="3" name="Subtitle 2">
            <a:extLst>
              <a:ext uri="{FF2B5EF4-FFF2-40B4-BE49-F238E27FC236}">
                <a16:creationId xmlns:a16="http://schemas.microsoft.com/office/drawing/2014/main" id="{C151EEDD-534D-6DB0-7491-C91939E51E9E}"/>
              </a:ext>
            </a:extLst>
          </p:cNvPr>
          <p:cNvSpPr>
            <a:spLocks noGrp="1"/>
          </p:cNvSpPr>
          <p:nvPr>
            <p:ph type="subTitle" idx="1"/>
          </p:nvPr>
        </p:nvSpPr>
        <p:spPr>
          <a:xfrm>
            <a:off x="599609" y="4685288"/>
            <a:ext cx="4171994" cy="1035781"/>
          </a:xfrm>
        </p:spPr>
        <p:txBody>
          <a:bodyPr>
            <a:normAutofit/>
          </a:bodyPr>
          <a:lstStyle/>
          <a:p>
            <a:pPr algn="l"/>
            <a:endParaRPr lang="en-GB"/>
          </a:p>
        </p:txBody>
      </p:sp>
      <p:grpSp>
        <p:nvGrpSpPr>
          <p:cNvPr id="1074" name="Group 1073">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068" name="Straight Connector 1067">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75" name="Rectangle 107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6" name="Rectangle 107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D56A9F8-F24F-D8E1-0985-2C2BB797B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4" r="2" b="2"/>
          <a:stretch/>
        </p:blipFill>
        <p:spPr bwMode="auto">
          <a:xfrm>
            <a:off x="5640572" y="557360"/>
            <a:ext cx="5608830" cy="56327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6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A9256-9CC4-48F4-8C4F-B92C90E65558}"/>
              </a:ext>
            </a:extLst>
          </p:cNvPr>
          <p:cNvSpPr/>
          <p:nvPr/>
        </p:nvSpPr>
        <p:spPr>
          <a:xfrm>
            <a:off x="0" y="6291742"/>
            <a:ext cx="12192000" cy="566257"/>
          </a:xfrm>
          <a:prstGeom prst="rect">
            <a:avLst/>
          </a:prstGeom>
          <a:solidFill>
            <a:srgbClr val="F2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DB3B03C3-A821-7D4A-380A-6C6ABB33826C}"/>
              </a:ext>
            </a:extLst>
          </p:cNvPr>
          <p:cNvGraphicFramePr>
            <a:graphicFrameLocks noGrp="1"/>
          </p:cNvGraphicFramePr>
          <p:nvPr>
            <p:extLst>
              <p:ext uri="{D42A27DB-BD31-4B8C-83A1-F6EECF244321}">
                <p14:modId xmlns:p14="http://schemas.microsoft.com/office/powerpoint/2010/main" val="2909257225"/>
              </p:ext>
            </p:extLst>
          </p:nvPr>
        </p:nvGraphicFramePr>
        <p:xfrm>
          <a:off x="597898" y="61380"/>
          <a:ext cx="10996203" cy="6110880"/>
        </p:xfrm>
        <a:graphic>
          <a:graphicData uri="http://schemas.openxmlformats.org/drawingml/2006/table">
            <a:tbl>
              <a:tblPr firstRow="1" bandRow="1">
                <a:tableStyleId>{00A15C55-8517-42AA-B614-E9B94910E393}</a:tableStyleId>
              </a:tblPr>
              <a:tblGrid>
                <a:gridCol w="1369646">
                  <a:extLst>
                    <a:ext uri="{9D8B030D-6E8A-4147-A177-3AD203B41FA5}">
                      <a16:colId xmlns:a16="http://schemas.microsoft.com/office/drawing/2014/main" val="2624321013"/>
                    </a:ext>
                  </a:extLst>
                </a:gridCol>
                <a:gridCol w="2613963">
                  <a:extLst>
                    <a:ext uri="{9D8B030D-6E8A-4147-A177-3AD203B41FA5}">
                      <a16:colId xmlns:a16="http://schemas.microsoft.com/office/drawing/2014/main" val="2015719546"/>
                    </a:ext>
                  </a:extLst>
                </a:gridCol>
                <a:gridCol w="4259148">
                  <a:extLst>
                    <a:ext uri="{9D8B030D-6E8A-4147-A177-3AD203B41FA5}">
                      <a16:colId xmlns:a16="http://schemas.microsoft.com/office/drawing/2014/main" val="3786358617"/>
                    </a:ext>
                  </a:extLst>
                </a:gridCol>
                <a:gridCol w="2753446">
                  <a:extLst>
                    <a:ext uri="{9D8B030D-6E8A-4147-A177-3AD203B41FA5}">
                      <a16:colId xmlns:a16="http://schemas.microsoft.com/office/drawing/2014/main" val="2467195835"/>
                    </a:ext>
                  </a:extLst>
                </a:gridCol>
              </a:tblGrid>
              <a:tr h="345666">
                <a:tc>
                  <a:txBody>
                    <a:bodyPr/>
                    <a:lstStyle/>
                    <a:p>
                      <a:r>
                        <a:rPr lang="en-GB" sz="1600" dirty="0"/>
                        <a:t>Type</a:t>
                      </a:r>
                    </a:p>
                  </a:txBody>
                  <a:tcPr/>
                </a:tc>
                <a:tc>
                  <a:txBody>
                    <a:bodyPr/>
                    <a:lstStyle/>
                    <a:p>
                      <a:r>
                        <a:rPr lang="en-GB" sz="1600" dirty="0"/>
                        <a:t>Definition</a:t>
                      </a:r>
                    </a:p>
                  </a:txBody>
                  <a:tcPr/>
                </a:tc>
                <a:tc>
                  <a:txBody>
                    <a:bodyPr/>
                    <a:lstStyle/>
                    <a:p>
                      <a:r>
                        <a:rPr lang="en-GB" sz="1600" dirty="0"/>
                        <a:t>Causes</a:t>
                      </a:r>
                    </a:p>
                  </a:txBody>
                  <a:tcPr/>
                </a:tc>
                <a:tc>
                  <a:txBody>
                    <a:bodyPr/>
                    <a:lstStyle/>
                    <a:p>
                      <a:r>
                        <a:rPr lang="en-GB" sz="1600" dirty="0"/>
                        <a:t>Symptoms</a:t>
                      </a:r>
                    </a:p>
                  </a:txBody>
                  <a:tcPr/>
                </a:tc>
                <a:extLst>
                  <a:ext uri="{0D108BD9-81ED-4DB2-BD59-A6C34878D82A}">
                    <a16:rowId xmlns:a16="http://schemas.microsoft.com/office/drawing/2014/main" val="2993242781"/>
                  </a:ext>
                </a:extLst>
              </a:tr>
              <a:tr h="1154387">
                <a:tc>
                  <a:txBody>
                    <a:bodyPr/>
                    <a:lstStyle/>
                    <a:p>
                      <a:r>
                        <a:rPr lang="en-GB" sz="1600" b="1" dirty="0"/>
                        <a:t>Urge Incontinence</a:t>
                      </a:r>
                      <a:endParaRPr lang="en-GB" sz="1600" dirty="0"/>
                    </a:p>
                  </a:txBody>
                  <a:tcPr/>
                </a:tc>
                <a:tc>
                  <a:txBody>
                    <a:bodyPr/>
                    <a:lstStyle/>
                    <a:p>
                      <a:r>
                        <a:rPr lang="en-GB" sz="1600" dirty="0"/>
                        <a:t>Need to go to toilet suddenly, bladder contracts when it shouldn’t </a:t>
                      </a:r>
                    </a:p>
                  </a:txBody>
                  <a:tcPr/>
                </a:tc>
                <a:tc>
                  <a:txBody>
                    <a:bodyPr/>
                    <a:lstStyle/>
                    <a:p>
                      <a:r>
                        <a:rPr lang="en-GB" sz="1600" dirty="0"/>
                        <a:t>Strokes, Dementia, AD, MS, Parkinson's, injuries, pelvic floor atrophy, prostate enlargement, constipation</a:t>
                      </a:r>
                    </a:p>
                  </a:txBody>
                  <a:tcPr/>
                </a:tc>
                <a:tc>
                  <a:txBody>
                    <a:bodyPr/>
                    <a:lstStyle/>
                    <a:p>
                      <a:r>
                        <a:rPr lang="en-GB" sz="1600" dirty="0"/>
                        <a:t>Urgency</a:t>
                      </a:r>
                    </a:p>
                    <a:p>
                      <a:r>
                        <a:rPr lang="en-GB" sz="1600" dirty="0"/>
                        <a:t>Involuntary contractions of the bladder </a:t>
                      </a:r>
                    </a:p>
                  </a:txBody>
                  <a:tcPr/>
                </a:tc>
                <a:extLst>
                  <a:ext uri="{0D108BD9-81ED-4DB2-BD59-A6C34878D82A}">
                    <a16:rowId xmlns:a16="http://schemas.microsoft.com/office/drawing/2014/main" val="1755703565"/>
                  </a:ext>
                </a:extLst>
              </a:tr>
              <a:tr h="1424562">
                <a:tc>
                  <a:txBody>
                    <a:bodyPr/>
                    <a:lstStyle/>
                    <a:p>
                      <a:r>
                        <a:rPr lang="en-GB" sz="1600" b="1" dirty="0"/>
                        <a:t>Stress Incontinence</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Increase in abdominal pressure overcomes the closing pressure of the bladder</a:t>
                      </a:r>
                    </a:p>
                  </a:txBody>
                  <a:tcPr/>
                </a:tc>
                <a:tc>
                  <a:txBody>
                    <a:bodyPr/>
                    <a:lstStyle/>
                    <a:p>
                      <a:r>
                        <a:rPr lang="en-GB" sz="1600" dirty="0"/>
                        <a:t>Pregnancy and childbirth </a:t>
                      </a:r>
                    </a:p>
                    <a:p>
                      <a:r>
                        <a:rPr lang="en-GB" sz="1600" dirty="0"/>
                        <a:t>lack of </a:t>
                      </a:r>
                      <a:r>
                        <a:rPr lang="en-GB" sz="1600" dirty="0" err="1"/>
                        <a:t>estrogen</a:t>
                      </a:r>
                      <a:r>
                        <a:rPr lang="en-GB" sz="1600" dirty="0"/>
                        <a:t> post menopause cause muscular atrophy</a:t>
                      </a:r>
                    </a:p>
                    <a:p>
                      <a:r>
                        <a:rPr lang="en-GB" sz="1600" dirty="0"/>
                        <a:t>enlarged prostate, prostate cancer treatments or prostate surgery</a:t>
                      </a:r>
                    </a:p>
                  </a:txBody>
                  <a:tcPr/>
                </a:tc>
                <a:tc>
                  <a:txBody>
                    <a:bodyPr/>
                    <a:lstStyle/>
                    <a:p>
                      <a:r>
                        <a:rPr lang="en-GB" sz="1600" dirty="0"/>
                        <a:t>Incontinent when sneeze, laugh, climb stairs, or lift objects</a:t>
                      </a:r>
                    </a:p>
                  </a:txBody>
                  <a:tcPr/>
                </a:tc>
                <a:extLst>
                  <a:ext uri="{0D108BD9-81ED-4DB2-BD59-A6C34878D82A}">
                    <a16:rowId xmlns:a16="http://schemas.microsoft.com/office/drawing/2014/main" val="3814896870"/>
                  </a:ext>
                </a:extLst>
              </a:tr>
              <a:tr h="1382664">
                <a:tc>
                  <a:txBody>
                    <a:bodyPr/>
                    <a:lstStyle/>
                    <a:p>
                      <a:r>
                        <a:rPr lang="en-GB" sz="1600" b="1" dirty="0"/>
                        <a:t>Overflow Incontinence</a:t>
                      </a:r>
                      <a:endParaRPr lang="en-GB" sz="1600" dirty="0"/>
                    </a:p>
                  </a:txBody>
                  <a:tcPr/>
                </a:tc>
                <a:tc>
                  <a:txBody>
                    <a:bodyPr/>
                    <a:lstStyle/>
                    <a:p>
                      <a:r>
                        <a:rPr lang="en-GB" sz="1600" dirty="0"/>
                        <a:t>Bladder never completely empties due to weak bladder contractions, or inability to contract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Obstruction, enlarged prostate, prostate surgery, constipation, faecal impaction, and nerve damage from strokes or diabetes</a:t>
                      </a:r>
                    </a:p>
                  </a:txBody>
                  <a:tcPr/>
                </a:tc>
                <a:tc>
                  <a:txBody>
                    <a:bodyPr/>
                    <a:lstStyle/>
                    <a:p>
                      <a:r>
                        <a:rPr lang="en-GB" sz="1600" dirty="0"/>
                        <a:t>Sufferers frequently feel the need to go and often leak small amounts of urine</a:t>
                      </a:r>
                    </a:p>
                  </a:txBody>
                  <a:tcPr/>
                </a:tc>
                <a:extLst>
                  <a:ext uri="{0D108BD9-81ED-4DB2-BD59-A6C34878D82A}">
                    <a16:rowId xmlns:a16="http://schemas.microsoft.com/office/drawing/2014/main" val="3953201361"/>
                  </a:ext>
                </a:extLst>
              </a:tr>
              <a:tr h="951410">
                <a:tc>
                  <a:txBody>
                    <a:bodyPr/>
                    <a:lstStyle/>
                    <a:p>
                      <a:r>
                        <a:rPr lang="en-GB" sz="1600" b="1" dirty="0"/>
                        <a:t>Functional Incontinence</a:t>
                      </a:r>
                      <a:endParaRPr lang="en-GB" sz="1600" dirty="0"/>
                    </a:p>
                  </a:txBody>
                  <a:tcPr/>
                </a:tc>
                <a:tc>
                  <a:txBody>
                    <a:bodyPr/>
                    <a:lstStyle/>
                    <a:p>
                      <a:r>
                        <a:rPr lang="en-GB" sz="1600" dirty="0"/>
                        <a:t>Caused by other disabilities</a:t>
                      </a:r>
                    </a:p>
                  </a:txBody>
                  <a:tcPr/>
                </a:tc>
                <a:tc>
                  <a:txBody>
                    <a:bodyPr/>
                    <a:lstStyle/>
                    <a:p>
                      <a:r>
                        <a:rPr lang="en-GB" sz="1600" dirty="0"/>
                        <a:t>Arthritis, hip, knee, reduced function, neurological disorders, stroke complications, AD, MS</a:t>
                      </a:r>
                    </a:p>
                  </a:txBody>
                  <a:tcPr/>
                </a:tc>
                <a:tc>
                  <a:txBody>
                    <a:bodyPr/>
                    <a:lstStyle/>
                    <a:p>
                      <a:r>
                        <a:rPr lang="en-GB" sz="1600" dirty="0"/>
                        <a:t>Still feel the need to void but just cant get there in time</a:t>
                      </a:r>
                    </a:p>
                  </a:txBody>
                  <a:tcPr/>
                </a:tc>
                <a:extLst>
                  <a:ext uri="{0D108BD9-81ED-4DB2-BD59-A6C34878D82A}">
                    <a16:rowId xmlns:a16="http://schemas.microsoft.com/office/drawing/2014/main" val="121863876"/>
                  </a:ext>
                </a:extLst>
              </a:tr>
              <a:tr h="852191">
                <a:tc>
                  <a:txBody>
                    <a:bodyPr/>
                    <a:lstStyle/>
                    <a:p>
                      <a:r>
                        <a:rPr lang="en-GB" sz="1600" b="1" dirty="0"/>
                        <a:t>Mixed Incontinence</a:t>
                      </a:r>
                      <a:endParaRPr lang="en-GB" sz="1600" dirty="0"/>
                    </a:p>
                  </a:txBody>
                  <a:tcPr/>
                </a:tc>
                <a:tc>
                  <a:txBody>
                    <a:bodyPr/>
                    <a:lstStyle/>
                    <a:p>
                      <a:r>
                        <a:rPr lang="en-GB" sz="1600" dirty="0"/>
                        <a:t>Combination of stress and urge incontinence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Severe dementia, Parkinson's disease, neurological disorders, strokes</a:t>
                      </a:r>
                    </a:p>
                  </a:txBody>
                  <a:tcPr/>
                </a:tc>
                <a:tc>
                  <a:txBody>
                    <a:bodyPr/>
                    <a:lstStyle/>
                    <a:p>
                      <a:endParaRPr lang="en-GB" sz="1600" dirty="0"/>
                    </a:p>
                  </a:txBody>
                  <a:tcPr/>
                </a:tc>
                <a:extLst>
                  <a:ext uri="{0D108BD9-81ED-4DB2-BD59-A6C34878D82A}">
                    <a16:rowId xmlns:a16="http://schemas.microsoft.com/office/drawing/2014/main" val="3891585190"/>
                  </a:ext>
                </a:extLst>
              </a:tr>
            </a:tbl>
          </a:graphicData>
        </a:graphic>
      </p:graphicFrame>
      <p:grpSp>
        <p:nvGrpSpPr>
          <p:cNvPr id="9" name="Group 8">
            <a:extLst>
              <a:ext uri="{FF2B5EF4-FFF2-40B4-BE49-F238E27FC236}">
                <a16:creationId xmlns:a16="http://schemas.microsoft.com/office/drawing/2014/main" id="{FA90E9D3-D740-D691-D993-16CEAC8B873A}"/>
              </a:ext>
            </a:extLst>
          </p:cNvPr>
          <p:cNvGrpSpPr/>
          <p:nvPr/>
        </p:nvGrpSpPr>
        <p:grpSpPr>
          <a:xfrm>
            <a:off x="1192189" y="6291742"/>
            <a:ext cx="10837886" cy="1157700"/>
            <a:chOff x="430189" y="341148"/>
            <a:chExt cx="2678133" cy="283945601"/>
          </a:xfrm>
        </p:grpSpPr>
        <p:sp>
          <p:nvSpPr>
            <p:cNvPr id="7" name="Rectangle 6">
              <a:extLst>
                <a:ext uri="{FF2B5EF4-FFF2-40B4-BE49-F238E27FC236}">
                  <a16:creationId xmlns:a16="http://schemas.microsoft.com/office/drawing/2014/main" id="{7D0FF192-DF48-A1BA-8FC4-BD69CF43557B}"/>
                </a:ext>
              </a:extLst>
            </p:cNvPr>
            <p:cNvSpPr/>
            <p:nvPr/>
          </p:nvSpPr>
          <p:spPr>
            <a:xfrm>
              <a:off x="585587" y="105350099"/>
              <a:ext cx="2522735" cy="6858000"/>
            </a:xfrm>
            <a:prstGeom prst="rect">
              <a:avLst/>
            </a:prstGeom>
            <a:solidFill>
              <a:srgbClr val="F2F2F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a:extLst>
                <a:ext uri="{FF2B5EF4-FFF2-40B4-BE49-F238E27FC236}">
                  <a16:creationId xmlns:a16="http://schemas.microsoft.com/office/drawing/2014/main" id="{BE9755EB-75DD-67C8-1CF6-9DED605E75CD}"/>
                </a:ext>
              </a:extLst>
            </p:cNvPr>
            <p:cNvSpPr txBox="1"/>
            <p:nvPr/>
          </p:nvSpPr>
          <p:spPr>
            <a:xfrm>
              <a:off x="430189" y="341148"/>
              <a:ext cx="2522735" cy="283945601"/>
            </a:xfrm>
            <a:prstGeom prst="rect">
              <a:avLst/>
            </a:prstGeom>
            <a:noFill/>
          </p:spPr>
          <p:txBody>
            <a:bodyPr wrap="square" rtlCol="0">
              <a:spAutoFit/>
            </a:bodyPr>
            <a:lstStyle/>
            <a:p>
              <a:pPr algn="ctr"/>
              <a:r>
                <a:rPr lang="en-GB" sz="3200" b="1" dirty="0">
                  <a:solidFill>
                    <a:srgbClr val="FF0000"/>
                  </a:solidFill>
                  <a:latin typeface="Foco" panose="020B0504050202020203" pitchFamily="34" charset="0"/>
                  <a:cs typeface="Foco" panose="020B0504050202020203" pitchFamily="34" charset="0"/>
                </a:rPr>
                <a:t>Types of Urinary Incontinence</a:t>
              </a:r>
            </a:p>
            <a:p>
              <a:pPr algn="ctr"/>
              <a:endParaRPr lang="en-GB" sz="3200" b="1" dirty="0">
                <a:solidFill>
                  <a:srgbClr val="FF0000"/>
                </a:solidFill>
                <a:latin typeface="Foco" panose="020B0504050202020203" pitchFamily="34" charset="0"/>
                <a:cs typeface="Foco" panose="020B0504050202020203" pitchFamily="34" charset="0"/>
              </a:endParaRPr>
            </a:p>
          </p:txBody>
        </p:sp>
      </p:grpSp>
    </p:spTree>
    <p:extLst>
      <p:ext uri="{BB962C8B-B14F-4D97-AF65-F5344CB8AC3E}">
        <p14:creationId xmlns:p14="http://schemas.microsoft.com/office/powerpoint/2010/main" val="388857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1324</TotalTime>
  <Words>921</Words>
  <Application>Microsoft Office PowerPoint</Application>
  <PresentationFormat>Widescreen</PresentationFormat>
  <Paragraphs>149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Effra Light</vt:lpstr>
      <vt:lpstr>Foco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this normal?</vt:lpstr>
      <vt:lpstr>PowerPoint Presentation</vt:lpstr>
      <vt:lpstr>PowerPoint Presentation</vt:lpstr>
      <vt:lpstr>PowerPoint Presentation</vt:lpstr>
      <vt:lpstr>PowerPoint Presentation</vt:lpstr>
      <vt:lpstr>PowerPoint Presentation</vt:lpstr>
      <vt:lpstr>PowerPoint Presentation</vt:lpstr>
      <vt:lpstr>Provision of continence products</vt:lpstr>
      <vt:lpstr>Washables </vt:lpstr>
      <vt:lpstr>Pads </vt:lpstr>
      <vt:lpstr>Community continence 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Morse</dc:creator>
  <cp:lastModifiedBy>Lincoln Carrie (RNU) Oxford Health</cp:lastModifiedBy>
  <cp:revision>5</cp:revision>
  <dcterms:created xsi:type="dcterms:W3CDTF">2023-06-20T14:04:00Z</dcterms:created>
  <dcterms:modified xsi:type="dcterms:W3CDTF">2024-10-30T10:37:54Z</dcterms:modified>
</cp:coreProperties>
</file>