
<file path=[Content_Types].xml><?xml version="1.0" encoding="utf-8"?>
<Types xmlns="http://schemas.openxmlformats.org/package/2006/content-types">
  <Default Extension="bin" ContentType="image/x-emf"/>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media/image5.bin" ContentType="image/png"/>
  <Override PartName="/ppt/media/image9.bin" ContentType="image/png"/>
  <Override PartName="/ppt/media/image10.bin" ContentType="image/png"/>
  <Override PartName="/ppt/media/image11.bin" ContentType="image/png"/>
  <Override PartName="/ppt/media/image12.bin" ContentType="image/png"/>
  <Override PartName="/ppt/media/image13.bin" ContentType="image/png"/>
  <Override PartName="/ppt/media/image14.bin" ContentType="image/png"/>
  <Override PartName="/ppt/media/image15.bin" ContentType="image/png"/>
  <Override PartName="/ppt/media/image16.bin" ContentType="image/png"/>
  <Override PartName="/ppt/media/image17.bin" ContentType="image/png"/>
  <Override PartName="/ppt/media/image18.bin" ContentType="image/png"/>
  <Override PartName="/ppt/media/image19.bin" ContentType="image/png"/>
  <Override PartName="/ppt/media/image20.bin" ContentType="image/png"/>
  <Override PartName="/ppt/media/image21.bin" ContentType="image/jpeg"/>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embeddings/oleObject1.bin" ContentType="application/vnd.openxmlformats-officedocument.oleObject"/>
  <Override PartName="/ppt/tags/tag4.xml" ContentType="application/vnd.openxmlformats-officedocument.presentationml.tags+xml"/>
  <Override PartName="/ppt/tags/tag5.xml" ContentType="application/vnd.openxmlformats-officedocument.presentationml.tags+xml"/>
  <Override PartName="/ppt/embeddings/oleObject2.bin" ContentType="application/vnd.openxmlformats-officedocument.oleObject"/>
  <Override PartName="/ppt/tags/tag6.xml" ContentType="application/vnd.openxmlformats-officedocument.presentationml.tags+xml"/>
  <Override PartName="/ppt/tags/tag7.xml" ContentType="application/vnd.openxmlformats-officedocument.presentationml.tags+xml"/>
  <Override PartName="/ppt/embeddings/oleObject3.bin" ContentType="application/vnd.openxmlformats-officedocument.oleObject"/>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handoutMasterIdLst>
    <p:handoutMasterId r:id="rId23"/>
  </p:handoutMasterIdLst>
  <p:sldIdLst>
    <p:sldId id="299" r:id="rId5"/>
    <p:sldId id="300" r:id="rId6"/>
    <p:sldId id="298" r:id="rId7"/>
    <p:sldId id="297" r:id="rId8"/>
    <p:sldId id="295" r:id="rId9"/>
    <p:sldId id="284" r:id="rId10"/>
    <p:sldId id="276" r:id="rId11"/>
    <p:sldId id="277" r:id="rId12"/>
    <p:sldId id="296" r:id="rId13"/>
    <p:sldId id="269" r:id="rId14"/>
    <p:sldId id="288" r:id="rId15"/>
    <p:sldId id="280" r:id="rId16"/>
    <p:sldId id="286" r:id="rId17"/>
    <p:sldId id="279" r:id="rId18"/>
    <p:sldId id="285" r:id="rId19"/>
    <p:sldId id="289" r:id="rId20"/>
    <p:sldId id="294" r:id="rId21"/>
  </p:sldIdLst>
  <p:sldSz cx="12192000" cy="6858000"/>
  <p:notesSz cx="6797675" cy="9926638"/>
  <p:embeddedFontLst>
    <p:embeddedFont>
      <p:font typeface="Coloplast" panose="020B060402020202020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7432A1-AC43-4509-9FD3-85478845CD8E}">
          <p14:sldIdLst>
            <p14:sldId id="299"/>
            <p14:sldId id="300"/>
            <p14:sldId id="298"/>
            <p14:sldId id="297"/>
            <p14:sldId id="295"/>
            <p14:sldId id="284"/>
            <p14:sldId id="276"/>
            <p14:sldId id="277"/>
            <p14:sldId id="296"/>
            <p14:sldId id="269"/>
            <p14:sldId id="288"/>
            <p14:sldId id="280"/>
            <p14:sldId id="286"/>
            <p14:sldId id="279"/>
            <p14:sldId id="285"/>
            <p14:sldId id="289"/>
            <p14:sldId id="2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F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C998A-2CD5-4A16-0C05-19C8283D17DA}" v="118" dt="2025-03-27T10:00:20.129"/>
    <p1510:client id="{C472C2A5-6AE2-4C6C-BD4C-77AE87D54777}" v="1" dt="2025-03-27T09:48:33.58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0" autoAdjust="0"/>
  </p:normalViewPr>
  <p:slideViewPr>
    <p:cSldViewPr snapToGrid="0" showGuides="1">
      <p:cViewPr varScale="1">
        <p:scale>
          <a:sx n="83" d="100"/>
          <a:sy n="83" d="100"/>
        </p:scale>
        <p:origin x="686" y="77"/>
      </p:cViewPr>
      <p:guideLst/>
    </p:cSldViewPr>
  </p:slideViewPr>
  <p:notesTextViewPr>
    <p:cViewPr>
      <p:scale>
        <a:sx n="1" d="1"/>
        <a:sy n="1" d="1"/>
      </p:scale>
      <p:origin x="0" y="0"/>
    </p:cViewPr>
  </p:notesTextViewPr>
  <p:notesViewPr>
    <p:cSldViewPr snapToGrid="0" showGuides="1">
      <p:cViewPr varScale="1">
        <p:scale>
          <a:sx n="79" d="100"/>
          <a:sy n="79" d="100"/>
        </p:scale>
        <p:origin x="3954"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5E6B018-92F9-4EC8-B5C2-4A3213AEDF45}" type="datetimeFigureOut">
              <a:rPr lang="en-GB"/>
              <a:t>27/03/2025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CC97B6F-439F-43F9-B402-2818A1885638}" type="slidenum">
              <a:rPr lang="en-GB"/>
              <a:t>‹#›</a:t>
            </a:fld>
            <a:endParaRPr lang="en-GB"/>
          </a:p>
        </p:txBody>
      </p:sp>
    </p:spTree>
    <p:extLst>
      <p:ext uri="{BB962C8B-B14F-4D97-AF65-F5344CB8AC3E}">
        <p14:creationId xmlns:p14="http://schemas.microsoft.com/office/powerpoint/2010/main" val="1908076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Coloplast" pitchFamily="2" charset="0"/>
              </a:defRPr>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Coloplast" pitchFamily="2" charset="0"/>
              </a:defRPr>
            </a:lvl1pPr>
          </a:lstStyle>
          <a:p>
            <a:fld id="{CD72A38B-F9FA-4036-A084-652409E98F08}" type="datetimeFigureOut">
              <a:rPr lang="da-DK"/>
              <a:pPr/>
              <a:t>27-03-2025</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Coloplast" pitchFamily="2" charset="0"/>
              </a:defRPr>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Coloplast" pitchFamily="2" charset="0"/>
              </a:defRPr>
            </a:lvl1pPr>
          </a:lstStyle>
          <a:p>
            <a:fld id="{49436F85-577F-4A92-A47F-D540A2BCC821}" type="slidenum">
              <a:rPr lang="da-DK"/>
              <a:pPr/>
              <a:t>‹#›</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loplast" pitchFamily="2" charset="0"/>
        <a:ea typeface="+mn-ea"/>
        <a:cs typeface="+mn-cs"/>
      </a:defRPr>
    </a:lvl1pPr>
    <a:lvl2pPr marL="457200" algn="l" defTabSz="914400" rtl="0" eaLnBrk="1" latinLnBrk="0" hangingPunct="1">
      <a:defRPr sz="1200" kern="1200">
        <a:solidFill>
          <a:schemeClr val="tx1"/>
        </a:solidFill>
        <a:latin typeface="Coloplast" pitchFamily="2" charset="0"/>
        <a:ea typeface="+mn-ea"/>
        <a:cs typeface="+mn-cs"/>
      </a:defRPr>
    </a:lvl2pPr>
    <a:lvl3pPr marL="914400" algn="l" defTabSz="914400" rtl="0" eaLnBrk="1" latinLnBrk="0" hangingPunct="1">
      <a:defRPr sz="1200" kern="1200">
        <a:solidFill>
          <a:schemeClr val="tx1"/>
        </a:solidFill>
        <a:latin typeface="Coloplast" pitchFamily="2" charset="0"/>
        <a:ea typeface="+mn-ea"/>
        <a:cs typeface="+mn-cs"/>
      </a:defRPr>
    </a:lvl3pPr>
    <a:lvl4pPr marL="1371600" algn="l" defTabSz="914400" rtl="0" eaLnBrk="1" latinLnBrk="0" hangingPunct="1">
      <a:defRPr sz="1200" kern="1200">
        <a:solidFill>
          <a:schemeClr val="tx1"/>
        </a:solidFill>
        <a:latin typeface="Coloplast" pitchFamily="2" charset="0"/>
        <a:ea typeface="+mn-ea"/>
        <a:cs typeface="+mn-cs"/>
      </a:defRPr>
    </a:lvl4pPr>
    <a:lvl5pPr marL="1828800" algn="l" defTabSz="914400" rtl="0" eaLnBrk="1" latinLnBrk="0" hangingPunct="1">
      <a:defRPr sz="1200" kern="1200">
        <a:solidFill>
          <a:schemeClr val="tx1"/>
        </a:solidFill>
        <a:latin typeface="Coloplas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bin"/><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bin"/><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bin"/><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bin"/><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image" Target="../media/image3.bin"/><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image" Target="../media/image3.bin"/><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image" Target="../media/image12.bin"/><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bin"/><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9.bin"/><Relationship Id="rId3" Type="http://schemas.openxmlformats.org/officeDocument/2006/relationships/image" Target="../media/image14.bin"/><Relationship Id="rId7" Type="http://schemas.openxmlformats.org/officeDocument/2006/relationships/image" Target="../media/image18.bin"/><Relationship Id="rId2" Type="http://schemas.openxmlformats.org/officeDocument/2006/relationships/image" Target="../media/image13.bin"/><Relationship Id="rId1" Type="http://schemas.openxmlformats.org/officeDocument/2006/relationships/slideMaster" Target="../slideMasters/slideMaster1.xml"/><Relationship Id="rId6" Type="http://schemas.openxmlformats.org/officeDocument/2006/relationships/image" Target="../media/image17.bin"/><Relationship Id="rId5" Type="http://schemas.openxmlformats.org/officeDocument/2006/relationships/image" Target="../media/image16.bin"/><Relationship Id="rId10" Type="http://schemas.openxmlformats.org/officeDocument/2006/relationships/image" Target="../media/image21.bin"/><Relationship Id="rId4" Type="http://schemas.openxmlformats.org/officeDocument/2006/relationships/image" Target="../media/image15.bin"/><Relationship Id="rId9" Type="http://schemas.openxmlformats.org/officeDocument/2006/relationships/image" Target="../media/image20.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bin"/><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urquoise Ba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19" name="Picture Placeholder 1"/>
          <p:cNvSpPr>
            <a:spLocks noGrp="1"/>
          </p:cNvSpPr>
          <p:nvPr>
            <p:ph type="pic" sz="quarter" idx="14" hasCustomPrompt="1"/>
          </p:nvPr>
        </p:nvSpPr>
        <p:spPr>
          <a:xfrm>
            <a:off x="0" y="0"/>
            <a:ext cx="12191998" cy="6858000"/>
          </a:xfrm>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25" name="Text Placeholder blå kasse forløb"/>
          <p:cNvSpPr>
            <a:spLocks noGrp="1"/>
          </p:cNvSpPr>
          <p:nvPr>
            <p:ph type="body" sz="quarter" idx="23" hasCustomPrompt="1"/>
          </p:nvPr>
        </p:nvSpPr>
        <p:spPr>
          <a:xfrm>
            <a:off x="0" y="3559215"/>
            <a:ext cx="12192000" cy="2638818"/>
          </a:xfrm>
          <a:gradFill flip="none" rotWithShape="1">
            <a:gsLst>
              <a:gs pos="0">
                <a:schemeClr val="accent1">
                  <a:alpha val="70000"/>
                </a:schemeClr>
              </a:gs>
              <a:gs pos="100000">
                <a:schemeClr val="accent1"/>
              </a:gs>
            </a:gsLst>
            <a:lin ang="0" scaled="0"/>
            <a:tileRect/>
          </a:gradFill>
          <a:ln>
            <a:noFill/>
          </a:ln>
        </p:spPr>
        <p:txBody>
          <a:bodyPr/>
          <a:lstStyle>
            <a:lvl1pPr>
              <a:buNone/>
              <a:defRPr sz="100">
                <a:solidFill>
                  <a:schemeClr val="bg1"/>
                </a:solidFill>
                <a:latin typeface="+mj-lt"/>
              </a:defRPr>
            </a:lvl1pPr>
          </a:lstStyle>
          <a:p>
            <a:pPr lvl="0"/>
            <a:r>
              <a:rPr lang="en-GB" dirty="0"/>
              <a:t>.</a:t>
            </a:r>
          </a:p>
        </p:txBody>
      </p:sp>
      <p:sp>
        <p:nvSpPr>
          <p:cNvPr id="2" name="FLD_PresentationTitle"/>
          <p:cNvSpPr>
            <a:spLocks noGrp="1"/>
          </p:cNvSpPr>
          <p:nvPr>
            <p:ph type="title" hasCustomPrompt="1"/>
          </p:nvPr>
        </p:nvSpPr>
        <p:spPr>
          <a:xfrm>
            <a:off x="1963463" y="4020830"/>
            <a:ext cx="9507812" cy="777028"/>
          </a:xfrm>
        </p:spPr>
        <p:txBody>
          <a:bodyPr anchor="b" anchorCtr="0"/>
          <a:lstStyle>
            <a:lvl1pPr>
              <a:lnSpc>
                <a:spcPct val="90000"/>
              </a:lnSpc>
              <a:defRPr sz="6000" baseline="0">
                <a:solidFill>
                  <a:schemeClr val="bg1"/>
                </a:solidFill>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4699472"/>
            <a:ext cx="9507600" cy="520382"/>
          </a:xfrm>
        </p:spPr>
        <p:txBody>
          <a:bodyPr/>
          <a:lstStyle>
            <a:lvl1pPr>
              <a:lnSpc>
                <a:spcPct val="95000"/>
              </a:lnSpc>
              <a:spcBef>
                <a:spcPts val="0"/>
              </a:spcBef>
              <a:buNone/>
              <a:defRPr sz="3500">
                <a:solidFill>
                  <a:schemeClr val="bg1"/>
                </a:solidFill>
                <a:latin typeface="+mj-lt"/>
              </a:defRPr>
            </a:lvl1pPr>
          </a:lstStyle>
          <a:p>
            <a:pPr lvl="0"/>
            <a:r>
              <a:rPr lang="en-GB" dirty="0"/>
              <a:t>Presentation subtitle</a:t>
            </a:r>
          </a:p>
        </p:txBody>
      </p:sp>
      <p:sp>
        <p:nvSpPr>
          <p:cNvPr id="13" name="Date_DateCustomA"/>
          <p:cNvSpPr>
            <a:spLocks noGrp="1"/>
          </p:cNvSpPr>
          <p:nvPr>
            <p:ph type="dt" sz="half" idx="16"/>
          </p:nvPr>
        </p:nvSpPr>
        <p:spPr>
          <a:xfrm>
            <a:off x="1963462" y="5278808"/>
            <a:ext cx="7927670" cy="423263"/>
          </a:xfrm>
          <a:prstGeom prst="rect">
            <a:avLst/>
          </a:prstGeom>
        </p:spPr>
        <p:txBody>
          <a:bodyPr anchor="t" anchorCtr="0"/>
          <a:lstStyle>
            <a:lvl1pPr algn="l">
              <a:defRPr lang="en-GB" sz="2000" kern="1200">
                <a:solidFill>
                  <a:schemeClr val="bg1"/>
                </a:solidFill>
                <a:latin typeface="+mj-lt"/>
                <a:ea typeface="+mn-ea"/>
                <a:cs typeface="+mn-cs"/>
              </a:defRPr>
            </a:lvl1pPr>
          </a:lstStyle>
          <a:p>
            <a:endParaRPr lang="en-GB" dirty="0"/>
          </a:p>
        </p:txBody>
      </p:sp>
      <p:sp>
        <p:nvSpPr>
          <p:cNvPr id="16" name="Text Placeholder logo"/>
          <p:cNvSpPr>
            <a:spLocks noGrp="1"/>
          </p:cNvSpPr>
          <p:nvPr>
            <p:ph type="body" sz="quarter" idx="20" hasCustomPrompt="1"/>
          </p:nvPr>
        </p:nvSpPr>
        <p:spPr>
          <a:xfrm>
            <a:off x="9989874" y="5596833"/>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7" name="Footer Placeholder 24" hidden="1"/>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20" name="Slide Number Placeholder 25" hidden="1"/>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
        <p:nvSpPr>
          <p:cNvPr id="14" name="Text Placeholder BA descriptor">
            <a:extLst>
              <a:ext uri="{FF2B5EF4-FFF2-40B4-BE49-F238E27FC236}">
                <a16:creationId xmlns:a16="http://schemas.microsoft.com/office/drawing/2014/main" id="{BB4A42CF-E83D-487B-A998-976829231CC4}"/>
              </a:ext>
            </a:extLst>
          </p:cNvPr>
          <p:cNvSpPr>
            <a:spLocks noGrp="1"/>
          </p:cNvSpPr>
          <p:nvPr>
            <p:ph type="body" sz="quarter" idx="26" hasCustomPrompt="1"/>
          </p:nvPr>
        </p:nvSpPr>
        <p:spPr>
          <a:xfrm>
            <a:off x="1942749" y="5763984"/>
            <a:ext cx="3607200" cy="118800"/>
          </a:xfrm>
          <a:blipFill>
            <a:blip r:embed="rId3"/>
            <a:stretch>
              <a:fillRect/>
            </a:stretch>
          </a:blipFill>
          <a:ln>
            <a:noFill/>
          </a:ln>
        </p:spPr>
        <p:txBody>
          <a:bodyPr/>
          <a:lstStyle>
            <a:lvl1pPr>
              <a:defRPr sz="100">
                <a:noFill/>
                <a:latin typeface="+mj-lt"/>
              </a:defRPr>
            </a:lvl1pPr>
          </a:lstStyle>
          <a:p>
            <a:pPr lvl="0"/>
            <a:r>
              <a:rPr lang="en-GB" dirty="0"/>
              <a:t>.</a:t>
            </a:r>
          </a:p>
        </p:txBody>
      </p:sp>
    </p:spTree>
    <p:extLst>
      <p:ext uri="{BB962C8B-B14F-4D97-AF65-F5344CB8AC3E}">
        <p14:creationId xmlns:p14="http://schemas.microsoft.com/office/powerpoint/2010/main" val="134085879"/>
      </p:ext>
    </p:extLst>
  </p:cSld>
  <p:clrMapOvr>
    <a:masterClrMapping/>
  </p:clrMapOvr>
  <p:extLst>
    <p:ext uri="{DCECCB84-F9BA-43D5-87BE-67443E8EF086}">
      <p15:sldGuideLst xmlns:p15="http://schemas.microsoft.com/office/powerpoint/2012/main">
        <p15:guide id="1" pos="123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king life easier Title C">
    <p:spTree>
      <p:nvGrpSpPr>
        <p:cNvPr id="1" name=""/>
        <p:cNvGrpSpPr/>
        <p:nvPr/>
      </p:nvGrpSpPr>
      <p:grpSpPr>
        <a:xfrm>
          <a:off x="0" y="0"/>
          <a:ext cx="0" cy="0"/>
          <a:chOff x="0" y="0"/>
          <a:chExt cx="0" cy="0"/>
        </a:xfrm>
      </p:grpSpPr>
      <p:sp>
        <p:nvSpPr>
          <p:cNvPr id="19" name="Picture Placeholder 1"/>
          <p:cNvSpPr>
            <a:spLocks noGrp="1"/>
          </p:cNvSpPr>
          <p:nvPr>
            <p:ph type="pic" sz="quarter" idx="14" hasCustomPrompt="1"/>
          </p:nvPr>
        </p:nvSpPr>
        <p:spPr>
          <a:xfrm>
            <a:off x="0" y="0"/>
            <a:ext cx="12191998" cy="6858000"/>
          </a:xfrm>
          <a:solidFill>
            <a:srgbClr val="E1E1E1"/>
          </a:solidFill>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16" name="Text Placeholder logo"/>
          <p:cNvSpPr>
            <a:spLocks noGrp="1"/>
          </p:cNvSpPr>
          <p:nvPr>
            <p:ph type="body" sz="quarter" idx="20" hasCustomPrompt="1"/>
          </p:nvPr>
        </p:nvSpPr>
        <p:spPr>
          <a:xfrm>
            <a:off x="9993211" y="6263737"/>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7" name="Footer Placeholder 24" hidden="1"/>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20" name="Slide Number Placeholder 25"/>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
        <p:nvSpPr>
          <p:cNvPr id="3" name="Text Placeholder 2">
            <a:extLst>
              <a:ext uri="{FF2B5EF4-FFF2-40B4-BE49-F238E27FC236}">
                <a16:creationId xmlns:a16="http://schemas.microsoft.com/office/drawing/2014/main" id="{6ABE3130-49D4-414A-866E-6DAC360CD864}"/>
              </a:ext>
            </a:extLst>
          </p:cNvPr>
          <p:cNvSpPr>
            <a:spLocks noGrp="1"/>
          </p:cNvSpPr>
          <p:nvPr>
            <p:ph type="body" sz="quarter" idx="22" hasCustomPrompt="1"/>
          </p:nvPr>
        </p:nvSpPr>
        <p:spPr>
          <a:xfrm>
            <a:off x="6135398" y="1397981"/>
            <a:ext cx="4595813" cy="1219200"/>
          </a:xfrm>
        </p:spPr>
        <p:txBody>
          <a:bodyPr/>
          <a:lstStyle>
            <a:lvl1pPr marL="0" indent="0">
              <a:buNone/>
              <a:defRPr sz="4400">
                <a:solidFill>
                  <a:schemeClr val="bg1"/>
                </a:solidFill>
              </a:defRPr>
            </a:lvl1pPr>
          </a:lstStyle>
          <a:p>
            <a:pPr lvl="0"/>
            <a:r>
              <a:rPr lang="da-DK" dirty="0"/>
              <a:t>Making life easier</a:t>
            </a:r>
          </a:p>
        </p:txBody>
      </p:sp>
      <p:sp>
        <p:nvSpPr>
          <p:cNvPr id="5" name="Text Placeholder 4">
            <a:extLst>
              <a:ext uri="{FF2B5EF4-FFF2-40B4-BE49-F238E27FC236}">
                <a16:creationId xmlns:a16="http://schemas.microsoft.com/office/drawing/2014/main" id="{25A6B748-1BDF-4B7B-BA07-6968C383E9F3}"/>
              </a:ext>
            </a:extLst>
          </p:cNvPr>
          <p:cNvSpPr>
            <a:spLocks noGrp="1"/>
          </p:cNvSpPr>
          <p:nvPr>
            <p:ph type="body" sz="quarter" idx="23" hasCustomPrompt="1"/>
          </p:nvPr>
        </p:nvSpPr>
        <p:spPr>
          <a:xfrm>
            <a:off x="10257106" y="1941207"/>
            <a:ext cx="288000" cy="36000"/>
          </a:xfrm>
          <a:solidFill>
            <a:schemeClr val="tx2"/>
          </a:solidFill>
        </p:spPr>
        <p:txBody>
          <a:bodyPr/>
          <a:lstStyle>
            <a:lvl1pPr marL="0" indent="0">
              <a:buNone/>
              <a:defRPr sz="100">
                <a:noFill/>
              </a:defRPr>
            </a:lvl1pPr>
          </a:lstStyle>
          <a:p>
            <a:pPr lvl="0"/>
            <a:r>
              <a:rPr lang="da-DK" dirty="0"/>
              <a:t>.</a:t>
            </a:r>
          </a:p>
        </p:txBody>
      </p:sp>
      <p:sp>
        <p:nvSpPr>
          <p:cNvPr id="9" name="TextBox 8">
            <a:extLst>
              <a:ext uri="{FF2B5EF4-FFF2-40B4-BE49-F238E27FC236}">
                <a16:creationId xmlns:a16="http://schemas.microsoft.com/office/drawing/2014/main" id="{2D217A12-6EB9-4CAF-8CE6-48457E49D952}"/>
              </a:ext>
            </a:extLst>
          </p:cNvPr>
          <p:cNvSpPr txBox="1"/>
          <p:nvPr userDrawn="1"/>
        </p:nvSpPr>
        <p:spPr>
          <a:xfrm>
            <a:off x="12282872" y="1333616"/>
            <a:ext cx="1902940" cy="1215181"/>
          </a:xfrm>
          <a:prstGeom prst="rect">
            <a:avLst/>
          </a:prstGeom>
          <a:noFill/>
        </p:spPr>
        <p:txBody>
          <a:bodyPr wrap="square" lIns="0" tIns="0" rIns="0" bIns="0" rtlCol="0">
            <a:noAutofit/>
          </a:bodyPr>
          <a:lstStyle/>
          <a:p>
            <a:r>
              <a:rPr lang="en-US" sz="1000" dirty="0">
                <a:solidFill>
                  <a:schemeClr val="bg2"/>
                </a:solidFill>
              </a:rPr>
              <a:t>Click on the text frame and type your text. Remember to place the turquoise underscore at the end of Making life easier manually, in accordance with the design guidelines for the Making life easier campaign</a:t>
            </a:r>
            <a:endParaRPr lang="da-DK" sz="1000" dirty="0">
              <a:solidFill>
                <a:schemeClr val="bg2"/>
              </a:solidFill>
            </a:endParaRPr>
          </a:p>
        </p:txBody>
      </p:sp>
    </p:spTree>
    <p:extLst>
      <p:ext uri="{BB962C8B-B14F-4D97-AF65-F5344CB8AC3E}">
        <p14:creationId xmlns:p14="http://schemas.microsoft.com/office/powerpoint/2010/main" val="1816996124"/>
      </p:ext>
    </p:extLst>
  </p:cSld>
  <p:clrMapOvr>
    <a:masterClrMapping/>
  </p:clrMapOvr>
  <p:extLst>
    <p:ext uri="{DCECCB84-F9BA-43D5-87BE-67443E8EF086}">
      <p15:sldGuideLst xmlns:p15="http://schemas.microsoft.com/office/powerpoint/2012/main">
        <p15:guide id="1" pos="123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king life easier Title D">
    <p:spTree>
      <p:nvGrpSpPr>
        <p:cNvPr id="1" name=""/>
        <p:cNvGrpSpPr/>
        <p:nvPr/>
      </p:nvGrpSpPr>
      <p:grpSpPr>
        <a:xfrm>
          <a:off x="0" y="0"/>
          <a:ext cx="0" cy="0"/>
          <a:chOff x="0" y="0"/>
          <a:chExt cx="0" cy="0"/>
        </a:xfrm>
      </p:grpSpPr>
      <p:sp>
        <p:nvSpPr>
          <p:cNvPr id="19" name="Picture Placeholder 1"/>
          <p:cNvSpPr>
            <a:spLocks noGrp="1"/>
          </p:cNvSpPr>
          <p:nvPr>
            <p:ph type="pic" sz="quarter" idx="14" hasCustomPrompt="1"/>
          </p:nvPr>
        </p:nvSpPr>
        <p:spPr>
          <a:xfrm>
            <a:off x="-1" y="0"/>
            <a:ext cx="12192000" cy="6858000"/>
          </a:xfrm>
          <a:solidFill>
            <a:srgbClr val="E1E1E1"/>
          </a:solidFill>
        </p:spPr>
        <p:txBody>
          <a:bodyPr lIns="144000" tIns="108000" rIns="0" anchor="t" anchorCtr="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a:p>
            <a:endParaRPr lang="en-GB" dirty="0"/>
          </a:p>
        </p:txBody>
      </p:sp>
      <p:sp>
        <p:nvSpPr>
          <p:cNvPr id="13" name="Footer Placeholder 24" hidden="1">
            <a:extLst>
              <a:ext uri="{FF2B5EF4-FFF2-40B4-BE49-F238E27FC236}">
                <a16:creationId xmlns:a16="http://schemas.microsoft.com/office/drawing/2014/main" id="{AF8FAE41-FCDB-4F5A-A9CE-0F02C547DAB2}"/>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55ED38E4-4F2C-4072-81CE-D3173E4CECB3}"/>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
        <p:nvSpPr>
          <p:cNvPr id="26" name="Text Placeholder logo">
            <a:extLst>
              <a:ext uri="{FF2B5EF4-FFF2-40B4-BE49-F238E27FC236}">
                <a16:creationId xmlns:a16="http://schemas.microsoft.com/office/drawing/2014/main" id="{7F2C2AF1-74BF-440B-899D-5701E7F2EE4B}"/>
              </a:ext>
            </a:extLst>
          </p:cNvPr>
          <p:cNvSpPr>
            <a:spLocks noGrp="1"/>
          </p:cNvSpPr>
          <p:nvPr>
            <p:ph type="body" sz="quarter" idx="20" hasCustomPrompt="1"/>
          </p:nvPr>
        </p:nvSpPr>
        <p:spPr>
          <a:xfrm>
            <a:off x="9993211" y="6263737"/>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8" name="Text Placeholder 2">
            <a:extLst>
              <a:ext uri="{FF2B5EF4-FFF2-40B4-BE49-F238E27FC236}">
                <a16:creationId xmlns:a16="http://schemas.microsoft.com/office/drawing/2014/main" id="{3C8CBED6-9DFD-4C71-BB9E-3A0700652EA0}"/>
              </a:ext>
            </a:extLst>
          </p:cNvPr>
          <p:cNvSpPr>
            <a:spLocks noGrp="1"/>
          </p:cNvSpPr>
          <p:nvPr>
            <p:ph type="body" sz="quarter" idx="23" hasCustomPrompt="1"/>
          </p:nvPr>
        </p:nvSpPr>
        <p:spPr>
          <a:xfrm>
            <a:off x="698425" y="2917862"/>
            <a:ext cx="4595813" cy="1219200"/>
          </a:xfrm>
        </p:spPr>
        <p:txBody>
          <a:bodyPr/>
          <a:lstStyle>
            <a:lvl1pPr marL="0" indent="0">
              <a:buNone/>
              <a:defRPr sz="4400">
                <a:solidFill>
                  <a:schemeClr val="bg1"/>
                </a:solidFill>
              </a:defRPr>
            </a:lvl1pPr>
          </a:lstStyle>
          <a:p>
            <a:pPr lvl="0"/>
            <a:r>
              <a:rPr lang="da-DK" dirty="0"/>
              <a:t>Making life easier</a:t>
            </a:r>
          </a:p>
        </p:txBody>
      </p:sp>
      <p:sp>
        <p:nvSpPr>
          <p:cNvPr id="9" name="Text Placeholder 4">
            <a:extLst>
              <a:ext uri="{FF2B5EF4-FFF2-40B4-BE49-F238E27FC236}">
                <a16:creationId xmlns:a16="http://schemas.microsoft.com/office/drawing/2014/main" id="{B99C5946-C4EC-4EA0-A53F-1EDE6DE41EBB}"/>
              </a:ext>
            </a:extLst>
          </p:cNvPr>
          <p:cNvSpPr>
            <a:spLocks noGrp="1"/>
          </p:cNvSpPr>
          <p:nvPr>
            <p:ph type="body" sz="quarter" idx="24" hasCustomPrompt="1"/>
          </p:nvPr>
        </p:nvSpPr>
        <p:spPr>
          <a:xfrm>
            <a:off x="4820133" y="3461088"/>
            <a:ext cx="288000" cy="36000"/>
          </a:xfrm>
          <a:solidFill>
            <a:schemeClr val="tx2"/>
          </a:solidFill>
        </p:spPr>
        <p:txBody>
          <a:bodyPr/>
          <a:lstStyle>
            <a:lvl1pPr marL="0" indent="0">
              <a:buNone/>
              <a:defRPr sz="100">
                <a:noFill/>
              </a:defRPr>
            </a:lvl1pPr>
          </a:lstStyle>
          <a:p>
            <a:pPr lvl="0"/>
            <a:r>
              <a:rPr lang="da-DK" dirty="0"/>
              <a:t>.</a:t>
            </a:r>
          </a:p>
        </p:txBody>
      </p:sp>
      <p:sp>
        <p:nvSpPr>
          <p:cNvPr id="20" name="Text Placeholder 4">
            <a:extLst>
              <a:ext uri="{FF2B5EF4-FFF2-40B4-BE49-F238E27FC236}">
                <a16:creationId xmlns:a16="http://schemas.microsoft.com/office/drawing/2014/main" id="{936A0F14-18F7-4C70-8E32-1D5356428C71}"/>
              </a:ext>
            </a:extLst>
          </p:cNvPr>
          <p:cNvSpPr>
            <a:spLocks noGrp="1"/>
          </p:cNvSpPr>
          <p:nvPr>
            <p:ph type="body" sz="quarter" idx="25" hasCustomPrompt="1"/>
          </p:nvPr>
        </p:nvSpPr>
        <p:spPr>
          <a:xfrm>
            <a:off x="737065" y="6416339"/>
            <a:ext cx="9108000" cy="28800"/>
          </a:xfrm>
          <a:solidFill>
            <a:schemeClr val="tx2"/>
          </a:solidFill>
        </p:spPr>
        <p:txBody>
          <a:bodyPr/>
          <a:lstStyle>
            <a:lvl1pPr marL="0" indent="0">
              <a:buNone/>
              <a:defRPr sz="100">
                <a:noFill/>
              </a:defRPr>
            </a:lvl1pPr>
          </a:lstStyle>
          <a:p>
            <a:pPr lvl="0"/>
            <a:r>
              <a:rPr lang="da-DK" dirty="0"/>
              <a:t>.</a:t>
            </a:r>
          </a:p>
        </p:txBody>
      </p:sp>
      <p:sp>
        <p:nvSpPr>
          <p:cNvPr id="15" name="Text Placeholder 14">
            <a:extLst>
              <a:ext uri="{FF2B5EF4-FFF2-40B4-BE49-F238E27FC236}">
                <a16:creationId xmlns:a16="http://schemas.microsoft.com/office/drawing/2014/main" id="{6567BF81-9674-4AB3-A507-6620D764C700}"/>
              </a:ext>
            </a:extLst>
          </p:cNvPr>
          <p:cNvSpPr>
            <a:spLocks noGrp="1"/>
          </p:cNvSpPr>
          <p:nvPr>
            <p:ph type="body" sz="quarter" idx="26" hasCustomPrompt="1"/>
          </p:nvPr>
        </p:nvSpPr>
        <p:spPr>
          <a:xfrm>
            <a:off x="737065" y="6206098"/>
            <a:ext cx="1286195" cy="170363"/>
          </a:xfrm>
          <a:blipFill>
            <a:blip r:embed="rId3"/>
            <a:stretch>
              <a:fillRect/>
            </a:stretch>
          </a:blipFill>
        </p:spPr>
        <p:txBody>
          <a:bodyPr/>
          <a:lstStyle>
            <a:lvl1pPr marL="0" indent="0">
              <a:buNone/>
              <a:defRPr sz="100"/>
            </a:lvl1pPr>
          </a:lstStyle>
          <a:p>
            <a:pPr lvl="0"/>
            <a:r>
              <a:rPr lang="da-DK" dirty="0"/>
              <a:t>.</a:t>
            </a:r>
          </a:p>
        </p:txBody>
      </p:sp>
      <p:sp>
        <p:nvSpPr>
          <p:cNvPr id="22" name="Text Placeholder 14">
            <a:extLst>
              <a:ext uri="{FF2B5EF4-FFF2-40B4-BE49-F238E27FC236}">
                <a16:creationId xmlns:a16="http://schemas.microsoft.com/office/drawing/2014/main" id="{980929E7-0244-45B1-979E-55BE6534019E}"/>
              </a:ext>
            </a:extLst>
          </p:cNvPr>
          <p:cNvSpPr>
            <a:spLocks noGrp="1"/>
          </p:cNvSpPr>
          <p:nvPr>
            <p:ph type="body" sz="quarter" idx="27" hasCustomPrompt="1"/>
          </p:nvPr>
        </p:nvSpPr>
        <p:spPr>
          <a:xfrm>
            <a:off x="737065" y="6534759"/>
            <a:ext cx="3852167" cy="110234"/>
          </a:xfrm>
          <a:blipFill>
            <a:blip r:embed="rId4"/>
            <a:stretch>
              <a:fillRect/>
            </a:stretch>
          </a:blipFill>
        </p:spPr>
        <p:txBody>
          <a:bodyPr/>
          <a:lstStyle>
            <a:lvl1pPr marL="0" indent="0">
              <a:buNone/>
              <a:defRPr sz="100"/>
            </a:lvl1pPr>
          </a:lstStyle>
          <a:p>
            <a:pPr lvl="0"/>
            <a:r>
              <a:rPr lang="da-DK" dirty="0"/>
              <a:t>.</a:t>
            </a:r>
          </a:p>
        </p:txBody>
      </p:sp>
      <p:sp>
        <p:nvSpPr>
          <p:cNvPr id="12" name="TextBox 11">
            <a:extLst>
              <a:ext uri="{FF2B5EF4-FFF2-40B4-BE49-F238E27FC236}">
                <a16:creationId xmlns:a16="http://schemas.microsoft.com/office/drawing/2014/main" id="{ED836BA7-94B0-4A60-B298-6801A66A8097}"/>
              </a:ext>
            </a:extLst>
          </p:cNvPr>
          <p:cNvSpPr txBox="1"/>
          <p:nvPr userDrawn="1"/>
        </p:nvSpPr>
        <p:spPr>
          <a:xfrm>
            <a:off x="-1975389" y="2921881"/>
            <a:ext cx="1902940" cy="1215181"/>
          </a:xfrm>
          <a:prstGeom prst="rect">
            <a:avLst/>
          </a:prstGeom>
          <a:noFill/>
        </p:spPr>
        <p:txBody>
          <a:bodyPr wrap="square" lIns="0" tIns="0" rIns="0" bIns="0" rtlCol="0">
            <a:noAutofit/>
          </a:bodyPr>
          <a:lstStyle/>
          <a:p>
            <a:r>
              <a:rPr lang="en-US" sz="1000" dirty="0">
                <a:solidFill>
                  <a:schemeClr val="bg2"/>
                </a:solidFill>
              </a:rPr>
              <a:t>Click on the text frame and type your text. Remember to place the turquoise underscore at the end of Making life easier manually, in accordance with the design guidelines for the Making life easier campaign</a:t>
            </a:r>
            <a:endParaRPr lang="da-DK" sz="1000" dirty="0">
              <a:solidFill>
                <a:schemeClr val="bg2"/>
              </a:solidFill>
            </a:endParaRPr>
          </a:p>
        </p:txBody>
      </p:sp>
    </p:spTree>
    <p:extLst>
      <p:ext uri="{BB962C8B-B14F-4D97-AF65-F5344CB8AC3E}">
        <p14:creationId xmlns:p14="http://schemas.microsoft.com/office/powerpoint/2010/main" val="3083063837"/>
      </p:ext>
    </p:extLst>
  </p:cSld>
  <p:clrMapOvr>
    <a:masterClrMapping/>
  </p:clrMapOvr>
  <p:extLst>
    <p:ext uri="{DCECCB84-F9BA-43D5-87BE-67443E8EF086}">
      <p15:sldGuideLst xmlns:p15="http://schemas.microsoft.com/office/powerpoint/2012/main">
        <p15:guide id="1" pos="12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7" name="Content Placeholder 2"/>
          <p:cNvSpPr>
            <a:spLocks noGrp="1"/>
          </p:cNvSpPr>
          <p:nvPr>
            <p:ph sz="quarter" idx="13" hasCustomPrompt="1"/>
          </p:nvPr>
        </p:nvSpPr>
        <p:spPr>
          <a:xfrm>
            <a:off x="725489" y="1636713"/>
            <a:ext cx="10741024"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_DateCustomA"/>
          <p:cNvSpPr>
            <a:spLocks noGrp="1"/>
          </p:cNvSpPr>
          <p:nvPr>
            <p:ph type="dt" sz="half" idx="14"/>
          </p:nvPr>
        </p:nvSpPr>
        <p:spPr/>
        <p:txBody>
          <a:bodyPr/>
          <a:lstStyle/>
          <a:p>
            <a:endParaRPr lang="en-GB" dirty="0"/>
          </a:p>
        </p:txBody>
      </p:sp>
      <p:sp>
        <p:nvSpPr>
          <p:cNvPr id="4" name="FLD_PresentationTitle"/>
          <p:cNvSpPr>
            <a:spLocks noGrp="1"/>
          </p:cNvSpPr>
          <p:nvPr>
            <p:ph type="ftr" sz="quarter" idx="15"/>
          </p:nvPr>
        </p:nvSpPr>
        <p:spPr/>
        <p:txBody>
          <a:bodyPr/>
          <a:lstStyle/>
          <a:p>
            <a:endParaRPr lang="en-GB" dirty="0"/>
          </a:p>
        </p:txBody>
      </p:sp>
      <p:sp>
        <p:nvSpPr>
          <p:cNvPr id="5" name="Slide Number Placeholder 4"/>
          <p:cNvSpPr>
            <a:spLocks noGrp="1"/>
          </p:cNvSpPr>
          <p:nvPr>
            <p:ph type="sldNum" sz="quarter" idx="16"/>
          </p:nvPr>
        </p:nvSpPr>
        <p:spPr/>
        <p:txBody>
          <a:bodyPr/>
          <a:lstStyle/>
          <a:p>
            <a:r>
              <a:rPr lang="en-GB" dirty="0"/>
              <a:t>Page </a:t>
            </a:r>
            <a:fld id="{9E564AD4-C76D-4F33-BD52-5147B3B7B407}" type="slidenum">
              <a:rPr lang="en-GB"/>
              <a:pPr/>
              <a:t>‹#›</a:t>
            </a:fld>
            <a:endParaRPr lang="en-GB" dirty="0"/>
          </a:p>
        </p:txBody>
      </p:sp>
    </p:spTree>
    <p:extLst>
      <p:ext uri="{BB962C8B-B14F-4D97-AF65-F5344CB8AC3E}">
        <p14:creationId xmlns:p14="http://schemas.microsoft.com/office/powerpoint/2010/main" val="1128350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GB" dirty="0"/>
          </a:p>
        </p:txBody>
      </p:sp>
      <p:sp>
        <p:nvSpPr>
          <p:cNvPr id="7" name="Content Placeholder 2"/>
          <p:cNvSpPr>
            <a:spLocks noGrp="1"/>
          </p:cNvSpPr>
          <p:nvPr>
            <p:ph sz="quarter" idx="13" hasCustomPrompt="1"/>
          </p:nvPr>
        </p:nvSpPr>
        <p:spPr>
          <a:xfrm>
            <a:off x="725488" y="1636714"/>
            <a:ext cx="10742400" cy="432117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hidden="1"/>
          <p:cNvSpPr>
            <a:spLocks noGrp="1"/>
          </p:cNvSpPr>
          <p:nvPr>
            <p:ph type="dt" sz="half" idx="10"/>
          </p:nvPr>
        </p:nvSpPr>
        <p:spPr>
          <a:xfrm>
            <a:off x="0" y="6876000"/>
            <a:ext cx="0" cy="0"/>
          </a:xfrm>
          <a:prstGeom prst="rect">
            <a:avLst/>
          </a:prstGeom>
        </p:spPr>
        <p:txBody>
          <a:bodyPr/>
          <a:lstStyle>
            <a:lvl1pPr>
              <a:defRPr sz="100">
                <a:noFill/>
              </a:defRPr>
            </a:lvl1pPr>
          </a:lstStyle>
          <a:p>
            <a:endParaRPr lang="en-GB" dirty="0"/>
          </a:p>
        </p:txBody>
      </p:sp>
      <p:sp>
        <p:nvSpPr>
          <p:cNvPr id="10" name="Footer Placeholder 24" hidden="1">
            <a:extLst>
              <a:ext uri="{FF2B5EF4-FFF2-40B4-BE49-F238E27FC236}">
                <a16:creationId xmlns:a16="http://schemas.microsoft.com/office/drawing/2014/main" id="{7D2C0010-8491-42F2-9497-7D756F92B4B0}"/>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1" name="Slide Number Placeholder 25" hidden="1">
            <a:extLst>
              <a:ext uri="{FF2B5EF4-FFF2-40B4-BE49-F238E27FC236}">
                <a16:creationId xmlns:a16="http://schemas.microsoft.com/office/drawing/2014/main" id="{11659CB9-E757-43AE-A020-64DE550DE8E7}"/>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cxnSp>
        <p:nvCxnSpPr>
          <p:cNvPr id="8" name="Straight Connector 7">
            <a:extLst>
              <a:ext uri="{FF2B5EF4-FFF2-40B4-BE49-F238E27FC236}">
                <a16:creationId xmlns:a16="http://schemas.microsoft.com/office/drawing/2014/main" id="{A6E6FB8E-AD9D-4A9A-BD76-B711D04F987E}"/>
              </a:ext>
            </a:extLst>
          </p:cNvPr>
          <p:cNvCxnSpPr>
            <a:cxnSpLocks/>
          </p:cNvCxnSpPr>
          <p:nvPr userDrawn="1"/>
        </p:nvCxnSpPr>
        <p:spPr>
          <a:xfrm flipH="1">
            <a:off x="726806" y="6431374"/>
            <a:ext cx="9144000" cy="0"/>
          </a:xfrm>
          <a:prstGeom prst="line">
            <a:avLst/>
          </a:prstGeom>
          <a:ln w="29209"/>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9EF7345-A52C-46E4-9752-5624B4E68C2D}"/>
              </a:ext>
            </a:extLst>
          </p:cNvPr>
          <p:cNvSpPr/>
          <p:nvPr userDrawn="1"/>
        </p:nvSpPr>
        <p:spPr>
          <a:xfrm>
            <a:off x="632028" y="6115720"/>
            <a:ext cx="1579217" cy="307270"/>
          </a:xfrm>
          <a:prstGeom prst="rect">
            <a:avLst/>
          </a:prstGeom>
        </p:spPr>
        <p:txBody>
          <a:bodyPr wrap="square">
            <a:spAutoFit/>
          </a:bodyPr>
          <a:lstStyle/>
          <a:p>
            <a:r>
              <a:rPr lang="en-US" sz="1400" noProof="0">
                <a:solidFill>
                  <a:schemeClr val="bg2"/>
                </a:solidFill>
                <a:latin typeface="Coloplast" pitchFamily="2" charset="0"/>
              </a:rPr>
              <a:t>Making life easier</a:t>
            </a:r>
          </a:p>
        </p:txBody>
      </p:sp>
      <p:sp>
        <p:nvSpPr>
          <p:cNvPr id="12" name="Rectangle 11">
            <a:extLst>
              <a:ext uri="{FF2B5EF4-FFF2-40B4-BE49-F238E27FC236}">
                <a16:creationId xmlns:a16="http://schemas.microsoft.com/office/drawing/2014/main" id="{9D4683A1-BC8F-4D9B-B709-6F610CB5A1D3}"/>
              </a:ext>
            </a:extLst>
          </p:cNvPr>
          <p:cNvSpPr/>
          <p:nvPr userDrawn="1"/>
        </p:nvSpPr>
        <p:spPr>
          <a:xfrm>
            <a:off x="632028" y="6460785"/>
            <a:ext cx="4061273" cy="230832"/>
          </a:xfrm>
          <a:prstGeom prst="rect">
            <a:avLst/>
          </a:prstGeom>
        </p:spPr>
        <p:txBody>
          <a:bodyPr wrap="square">
            <a:spAutoFit/>
          </a:bodyPr>
          <a:lstStyle/>
          <a:p>
            <a:r>
              <a:rPr lang="en-US" sz="900" noProof="0">
                <a:solidFill>
                  <a:schemeClr val="bg2"/>
                </a:solidFill>
              </a:rPr>
              <a:t>Ostomy Care, Continence Care, Wound &amp; Skin Care and Interventional Urology</a:t>
            </a:r>
          </a:p>
        </p:txBody>
      </p:sp>
    </p:spTree>
    <p:extLst>
      <p:ext uri="{BB962C8B-B14F-4D97-AF65-F5344CB8AC3E}">
        <p14:creationId xmlns:p14="http://schemas.microsoft.com/office/powerpoint/2010/main" val="1547642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GB" dirty="0"/>
          </a:p>
        </p:txBody>
      </p:sp>
      <p:sp>
        <p:nvSpPr>
          <p:cNvPr id="7" name="Content Placeholder 2"/>
          <p:cNvSpPr>
            <a:spLocks noGrp="1"/>
          </p:cNvSpPr>
          <p:nvPr>
            <p:ph sz="quarter" idx="13" hasCustomPrompt="1"/>
          </p:nvPr>
        </p:nvSpPr>
        <p:spPr>
          <a:xfrm>
            <a:off x="725488" y="1636713"/>
            <a:ext cx="10742400" cy="46812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hidden="1"/>
          <p:cNvSpPr>
            <a:spLocks noGrp="1"/>
          </p:cNvSpPr>
          <p:nvPr>
            <p:ph type="dt" sz="half" idx="10"/>
          </p:nvPr>
        </p:nvSpPr>
        <p:spPr>
          <a:xfrm>
            <a:off x="0" y="6876000"/>
            <a:ext cx="0" cy="0"/>
          </a:xfrm>
          <a:prstGeom prst="rect">
            <a:avLst/>
          </a:prstGeom>
        </p:spPr>
        <p:txBody>
          <a:bodyPr/>
          <a:lstStyle>
            <a:lvl1pPr>
              <a:defRPr sz="100">
                <a:noFill/>
              </a:defRPr>
            </a:lvl1pPr>
          </a:lstStyle>
          <a:p>
            <a:endParaRPr lang="en-GB" dirty="0"/>
          </a:p>
        </p:txBody>
      </p:sp>
      <p:sp>
        <p:nvSpPr>
          <p:cNvPr id="10" name="Footer Placeholder 24" hidden="1">
            <a:extLst>
              <a:ext uri="{FF2B5EF4-FFF2-40B4-BE49-F238E27FC236}">
                <a16:creationId xmlns:a16="http://schemas.microsoft.com/office/drawing/2014/main" id="{7D2C0010-8491-42F2-9497-7D756F92B4B0}"/>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1" name="Slide Number Placeholder 25" hidden="1">
            <a:extLst>
              <a:ext uri="{FF2B5EF4-FFF2-40B4-BE49-F238E27FC236}">
                <a16:creationId xmlns:a16="http://schemas.microsoft.com/office/drawing/2014/main" id="{11659CB9-E757-43AE-A020-64DE550DE8E7}"/>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Tree>
    <p:extLst>
      <p:ext uri="{BB962C8B-B14F-4D97-AF65-F5344CB8AC3E}">
        <p14:creationId xmlns:p14="http://schemas.microsoft.com/office/powerpoint/2010/main" val="779313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lvl1pPr>
              <a:defRPr>
                <a:latin typeface="+mn-lt"/>
              </a:defRPr>
            </a:lvl1pPr>
          </a:lstStyle>
          <a:p>
            <a:r>
              <a:rPr lang="en-US"/>
              <a:t>Click to edit Master title style</a:t>
            </a:r>
            <a:endParaRPr lang="en-GB" dirty="0"/>
          </a:p>
        </p:txBody>
      </p:sp>
      <p:sp>
        <p:nvSpPr>
          <p:cNvPr id="9" name="Content Placeholder 2"/>
          <p:cNvSpPr>
            <a:spLocks noGrp="1"/>
          </p:cNvSpPr>
          <p:nvPr>
            <p:ph sz="quarter" idx="13" hasCustomPrompt="1"/>
          </p:nvPr>
        </p:nvSpPr>
        <p:spPr>
          <a:xfrm>
            <a:off x="725488" y="1636713"/>
            <a:ext cx="5190511"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
          <p:cNvSpPr>
            <a:spLocks noGrp="1"/>
          </p:cNvSpPr>
          <p:nvPr>
            <p:ph sz="quarter" idx="14" hasCustomPrompt="1"/>
          </p:nvPr>
        </p:nvSpPr>
        <p:spPr>
          <a:xfrm>
            <a:off x="6276001" y="1636713"/>
            <a:ext cx="5190512"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5"/>
          </p:nvPr>
        </p:nvSpPr>
        <p:spPr/>
        <p:txBody>
          <a:bodyPr/>
          <a:lstStyle/>
          <a:p>
            <a:endParaRPr lang="en-GB" dirty="0"/>
          </a:p>
        </p:txBody>
      </p:sp>
      <p:sp>
        <p:nvSpPr>
          <p:cNvPr id="6" name="FLD_PresentationTitle"/>
          <p:cNvSpPr>
            <a:spLocks noGrp="1"/>
          </p:cNvSpPr>
          <p:nvPr>
            <p:ph type="ftr" sz="quarter" idx="16"/>
          </p:nvPr>
        </p:nvSpPr>
        <p:spPr/>
        <p:txBody>
          <a:bodyPr/>
          <a:lstStyle/>
          <a:p>
            <a:endParaRPr lang="en-GB" dirty="0"/>
          </a:p>
        </p:txBody>
      </p:sp>
      <p:sp>
        <p:nvSpPr>
          <p:cNvPr id="7" name="Slide Number Placeholder 6"/>
          <p:cNvSpPr>
            <a:spLocks noGrp="1"/>
          </p:cNvSpPr>
          <p:nvPr>
            <p:ph type="sldNum" sz="quarter" idx="17"/>
          </p:nvPr>
        </p:nvSpPr>
        <p:spPr/>
        <p:txBody>
          <a:bodyPr/>
          <a:lstStyle/>
          <a:p>
            <a:r>
              <a:rPr lang="en-GB" dirty="0"/>
              <a:t>Page </a:t>
            </a:r>
            <a:fld id="{9E564AD4-C76D-4F33-BD52-5147B3B7B407}" type="slidenum">
              <a:rPr lang="en-GB"/>
              <a:pPr/>
              <a:t>‹#›</a:t>
            </a:fld>
            <a:endParaRPr lang="en-GB" dirty="0"/>
          </a:p>
        </p:txBody>
      </p:sp>
    </p:spTree>
    <p:extLst>
      <p:ext uri="{BB962C8B-B14F-4D97-AF65-F5344CB8AC3E}">
        <p14:creationId xmlns:p14="http://schemas.microsoft.com/office/powerpoint/2010/main" val="73594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2x (no footer)">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lvl1pPr>
              <a:defRPr>
                <a:latin typeface="+mn-lt"/>
              </a:defRPr>
            </a:lvl1pPr>
          </a:lstStyle>
          <a:p>
            <a:r>
              <a:rPr lang="en-US"/>
              <a:t>Click to edit Master title style</a:t>
            </a:r>
            <a:endParaRPr lang="en-GB" dirty="0"/>
          </a:p>
        </p:txBody>
      </p:sp>
      <p:sp>
        <p:nvSpPr>
          <p:cNvPr id="9" name="Content Placeholder 2"/>
          <p:cNvSpPr>
            <a:spLocks noGrp="1"/>
          </p:cNvSpPr>
          <p:nvPr>
            <p:ph sz="quarter" idx="13" hasCustomPrompt="1"/>
          </p:nvPr>
        </p:nvSpPr>
        <p:spPr>
          <a:xfrm>
            <a:off x="725488" y="1636713"/>
            <a:ext cx="5190511" cy="46812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
          <p:cNvSpPr>
            <a:spLocks noGrp="1"/>
          </p:cNvSpPr>
          <p:nvPr>
            <p:ph sz="quarter" idx="14" hasCustomPrompt="1"/>
          </p:nvPr>
        </p:nvSpPr>
        <p:spPr>
          <a:xfrm>
            <a:off x="6276001" y="1636713"/>
            <a:ext cx="5190512" cy="46812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Date Placeholder 2" hidden="1"/>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3" name="Footer Placeholder 24" hidden="1">
            <a:extLst>
              <a:ext uri="{FF2B5EF4-FFF2-40B4-BE49-F238E27FC236}">
                <a16:creationId xmlns:a16="http://schemas.microsoft.com/office/drawing/2014/main" id="{02BEF1F5-2744-46DD-A7AC-D307D32AAA7A}"/>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4" name="Slide Number Placeholder 25" hidden="1">
            <a:extLst>
              <a:ext uri="{FF2B5EF4-FFF2-40B4-BE49-F238E27FC236}">
                <a16:creationId xmlns:a16="http://schemas.microsoft.com/office/drawing/2014/main" id="{9DEE9ADD-F93B-4525-8F93-211D41A5DA9E}"/>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Tree>
    <p:extLst>
      <p:ext uri="{BB962C8B-B14F-4D97-AF65-F5344CB8AC3E}">
        <p14:creationId xmlns:p14="http://schemas.microsoft.com/office/powerpoint/2010/main" val="3108803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 2x">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lvl1pPr>
              <a:defRPr>
                <a:latin typeface="+mn-lt"/>
              </a:defRPr>
            </a:lvl1pPr>
          </a:lstStyle>
          <a:p>
            <a:r>
              <a:rPr lang="en-US"/>
              <a:t>Click to edit Master title style</a:t>
            </a:r>
            <a:endParaRPr lang="en-GB" dirty="0"/>
          </a:p>
        </p:txBody>
      </p:sp>
      <p:sp>
        <p:nvSpPr>
          <p:cNvPr id="9" name="Content Placeholder 2"/>
          <p:cNvSpPr>
            <a:spLocks noGrp="1"/>
          </p:cNvSpPr>
          <p:nvPr>
            <p:ph sz="quarter" idx="13" hasCustomPrompt="1"/>
          </p:nvPr>
        </p:nvSpPr>
        <p:spPr>
          <a:xfrm>
            <a:off x="725488" y="2322286"/>
            <a:ext cx="5190511" cy="36356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
          <p:cNvSpPr>
            <a:spLocks noGrp="1"/>
          </p:cNvSpPr>
          <p:nvPr>
            <p:ph sz="quarter" idx="14" hasCustomPrompt="1"/>
          </p:nvPr>
        </p:nvSpPr>
        <p:spPr>
          <a:xfrm>
            <a:off x="6276001" y="2322286"/>
            <a:ext cx="5190512" cy="36356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p:cNvSpPr>
            <a:spLocks noGrp="1"/>
          </p:cNvSpPr>
          <p:nvPr>
            <p:ph type="body" sz="quarter" idx="15" hasCustomPrompt="1"/>
          </p:nvPr>
        </p:nvSpPr>
        <p:spPr>
          <a:xfrm>
            <a:off x="725488" y="1636713"/>
            <a:ext cx="5191125" cy="685800"/>
          </a:xfrm>
        </p:spPr>
        <p:txBody>
          <a:bodyPr anchor="b"/>
          <a:lstStyle>
            <a:lvl1pPr marL="0" indent="0">
              <a:buNone/>
              <a:defRPr sz="2800">
                <a:solidFill>
                  <a:schemeClr val="tx2"/>
                </a:solidFill>
                <a:latin typeface="+mn-lt"/>
              </a:defRPr>
            </a:lvl1pPr>
          </a:lstStyle>
          <a:p>
            <a:pPr lvl="0"/>
            <a:r>
              <a:rPr lang="en-GB" dirty="0"/>
              <a:t>Edit Master text styles</a:t>
            </a:r>
          </a:p>
        </p:txBody>
      </p:sp>
      <p:sp>
        <p:nvSpPr>
          <p:cNvPr id="15" name="Text Placeholder 7"/>
          <p:cNvSpPr>
            <a:spLocks noGrp="1"/>
          </p:cNvSpPr>
          <p:nvPr>
            <p:ph type="body" sz="quarter" idx="16" hasCustomPrompt="1"/>
          </p:nvPr>
        </p:nvSpPr>
        <p:spPr>
          <a:xfrm>
            <a:off x="6273800" y="1636713"/>
            <a:ext cx="5191125" cy="685800"/>
          </a:xfrm>
        </p:spPr>
        <p:txBody>
          <a:bodyPr anchor="b"/>
          <a:lstStyle>
            <a:lvl1pPr marL="0" indent="0">
              <a:buNone/>
              <a:defRPr sz="2800">
                <a:solidFill>
                  <a:schemeClr val="tx2"/>
                </a:solidFill>
                <a:latin typeface="+mn-lt"/>
              </a:defRPr>
            </a:lvl1pPr>
          </a:lstStyle>
          <a:p>
            <a:pPr lvl="0"/>
            <a:r>
              <a:rPr lang="en-GB" dirty="0"/>
              <a:t>Edit Master text styles</a:t>
            </a:r>
          </a:p>
        </p:txBody>
      </p:sp>
      <p:sp>
        <p:nvSpPr>
          <p:cNvPr id="5" name="Date_DateCustomA"/>
          <p:cNvSpPr>
            <a:spLocks noGrp="1"/>
          </p:cNvSpPr>
          <p:nvPr>
            <p:ph type="dt" sz="half" idx="17"/>
          </p:nvPr>
        </p:nvSpPr>
        <p:spPr/>
        <p:txBody>
          <a:bodyPr/>
          <a:lstStyle/>
          <a:p>
            <a:endParaRPr lang="en-GB" dirty="0"/>
          </a:p>
        </p:txBody>
      </p:sp>
      <p:sp>
        <p:nvSpPr>
          <p:cNvPr id="6" name="FLD_PresentationTitle"/>
          <p:cNvSpPr>
            <a:spLocks noGrp="1"/>
          </p:cNvSpPr>
          <p:nvPr>
            <p:ph type="ftr" sz="quarter" idx="18"/>
          </p:nvPr>
        </p:nvSpPr>
        <p:spPr/>
        <p:txBody>
          <a:bodyPr/>
          <a:lstStyle/>
          <a:p>
            <a:endParaRPr lang="en-GB" dirty="0"/>
          </a:p>
        </p:txBody>
      </p:sp>
      <p:sp>
        <p:nvSpPr>
          <p:cNvPr id="7" name="Slide Number Placeholder 6"/>
          <p:cNvSpPr>
            <a:spLocks noGrp="1"/>
          </p:cNvSpPr>
          <p:nvPr>
            <p:ph type="sldNum" sz="quarter" idx="19"/>
          </p:nvPr>
        </p:nvSpPr>
        <p:spPr/>
        <p:txBody>
          <a:bodyPr/>
          <a:lstStyle/>
          <a:p>
            <a:r>
              <a:rPr lang="en-GB" dirty="0"/>
              <a:t>Page </a:t>
            </a:r>
            <a:fld id="{9E564AD4-C76D-4F33-BD52-5147B3B7B407}" type="slidenum">
              <a:rPr lang="en-GB"/>
              <a:pPr/>
              <a:t>‹#›</a:t>
            </a:fld>
            <a:endParaRPr lang="en-GB" dirty="0"/>
          </a:p>
        </p:txBody>
      </p:sp>
    </p:spTree>
    <p:extLst>
      <p:ext uri="{BB962C8B-B14F-4D97-AF65-F5344CB8AC3E}">
        <p14:creationId xmlns:p14="http://schemas.microsoft.com/office/powerpoint/2010/main" val="646104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 Content 2x (no footer)">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9" name="Content Placeholder 2"/>
          <p:cNvSpPr>
            <a:spLocks noGrp="1"/>
          </p:cNvSpPr>
          <p:nvPr>
            <p:ph sz="quarter" idx="13" hasCustomPrompt="1"/>
          </p:nvPr>
        </p:nvSpPr>
        <p:spPr>
          <a:xfrm>
            <a:off x="725488" y="2322513"/>
            <a:ext cx="5190511" cy="3995487"/>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
          <p:cNvSpPr>
            <a:spLocks noGrp="1"/>
          </p:cNvSpPr>
          <p:nvPr>
            <p:ph sz="quarter" idx="14" hasCustomPrompt="1"/>
          </p:nvPr>
        </p:nvSpPr>
        <p:spPr>
          <a:xfrm>
            <a:off x="6276001" y="2322513"/>
            <a:ext cx="5190512" cy="3995487"/>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7"/>
          <p:cNvSpPr>
            <a:spLocks noGrp="1"/>
          </p:cNvSpPr>
          <p:nvPr>
            <p:ph type="body" sz="quarter" idx="15" hasCustomPrompt="1"/>
          </p:nvPr>
        </p:nvSpPr>
        <p:spPr>
          <a:xfrm>
            <a:off x="725488" y="1636713"/>
            <a:ext cx="5191125" cy="685800"/>
          </a:xfrm>
        </p:spPr>
        <p:txBody>
          <a:bodyPr anchor="b"/>
          <a:lstStyle>
            <a:lvl1pPr marL="0" indent="0">
              <a:buNone/>
              <a:defRPr sz="2800">
                <a:solidFill>
                  <a:schemeClr val="tx2"/>
                </a:solidFill>
                <a:latin typeface="+mj-lt"/>
              </a:defRPr>
            </a:lvl1pPr>
          </a:lstStyle>
          <a:p>
            <a:pPr lvl="0"/>
            <a:r>
              <a:rPr lang="en-GB" dirty="0"/>
              <a:t>Edit Master text styles</a:t>
            </a:r>
          </a:p>
        </p:txBody>
      </p:sp>
      <p:sp>
        <p:nvSpPr>
          <p:cNvPr id="14" name="Text Placeholder 7"/>
          <p:cNvSpPr>
            <a:spLocks noGrp="1"/>
          </p:cNvSpPr>
          <p:nvPr>
            <p:ph type="body" sz="quarter" idx="16" hasCustomPrompt="1"/>
          </p:nvPr>
        </p:nvSpPr>
        <p:spPr>
          <a:xfrm>
            <a:off x="6273800" y="1636713"/>
            <a:ext cx="5191125" cy="685800"/>
          </a:xfrm>
        </p:spPr>
        <p:txBody>
          <a:bodyPr anchor="b"/>
          <a:lstStyle>
            <a:lvl1pPr marL="0" indent="0">
              <a:buNone/>
              <a:defRPr sz="2800">
                <a:solidFill>
                  <a:schemeClr val="tx2"/>
                </a:solidFill>
                <a:latin typeface="+mj-lt"/>
              </a:defRPr>
            </a:lvl1pPr>
          </a:lstStyle>
          <a:p>
            <a:pPr lvl="0"/>
            <a:r>
              <a:rPr lang="en-GB" dirty="0"/>
              <a:t>Edit Master text styles</a:t>
            </a:r>
          </a:p>
        </p:txBody>
      </p:sp>
      <p:sp>
        <p:nvSpPr>
          <p:cNvPr id="15" name="Date Placeholder 2" hidden="1">
            <a:extLst>
              <a:ext uri="{FF2B5EF4-FFF2-40B4-BE49-F238E27FC236}">
                <a16:creationId xmlns:a16="http://schemas.microsoft.com/office/drawing/2014/main" id="{2074FCD1-AE9E-4AD8-9715-3913448E2642}"/>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7" name="Footer Placeholder 24" hidden="1">
            <a:extLst>
              <a:ext uri="{FF2B5EF4-FFF2-40B4-BE49-F238E27FC236}">
                <a16:creationId xmlns:a16="http://schemas.microsoft.com/office/drawing/2014/main" id="{F3A1FE4A-2D04-4584-8743-D959F5477955}"/>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49ECD09B-50BF-4798-A124-3669F749C568}"/>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Tree>
    <p:extLst>
      <p:ext uri="{BB962C8B-B14F-4D97-AF65-F5344CB8AC3E}">
        <p14:creationId xmlns:p14="http://schemas.microsoft.com/office/powerpoint/2010/main" val="862012927"/>
      </p:ext>
    </p:extLst>
  </p:cSld>
  <p:clrMapOvr>
    <a:masterClrMapping/>
  </p:clrMapOvr>
  <p:extLst>
    <p:ext uri="{DCECCB84-F9BA-43D5-87BE-67443E8EF086}">
      <p15:sldGuideLst xmlns:p15="http://schemas.microsoft.com/office/powerpoint/2012/main">
        <p15:guide id="1" pos="3729" userDrawn="1">
          <p15:clr>
            <a:srgbClr val="FBAE40"/>
          </p15:clr>
        </p15:guide>
        <p15:guide id="2" pos="395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3x">
    <p:spTree>
      <p:nvGrpSpPr>
        <p:cNvPr id="1" name=""/>
        <p:cNvGrpSpPr/>
        <p:nvPr/>
      </p:nvGrpSpPr>
      <p:grpSpPr>
        <a:xfrm>
          <a:off x="0" y="0"/>
          <a:ext cx="0" cy="0"/>
          <a:chOff x="0" y="0"/>
          <a:chExt cx="0" cy="0"/>
        </a:xfrm>
      </p:grpSpPr>
      <p:sp>
        <p:nvSpPr>
          <p:cNvPr id="12" name="Title 1"/>
          <p:cNvSpPr>
            <a:spLocks noGrp="1"/>
          </p:cNvSpPr>
          <p:nvPr>
            <p:ph type="title"/>
          </p:nvPr>
        </p:nvSpPr>
        <p:spPr>
          <a:xfrm>
            <a:off x="725487" y="365125"/>
            <a:ext cx="10741025" cy="1044000"/>
          </a:xfrm>
        </p:spPr>
        <p:txBody>
          <a:bodyPr/>
          <a:lstStyle>
            <a:lvl1pPr>
              <a:defRPr>
                <a:latin typeface="+mj-lt"/>
              </a:defRPr>
            </a:lvl1pPr>
          </a:lstStyle>
          <a:p>
            <a:r>
              <a:rPr lang="en-US"/>
              <a:t>Click to edit Master title style</a:t>
            </a:r>
            <a:endParaRPr lang="en-GB" dirty="0"/>
          </a:p>
        </p:txBody>
      </p:sp>
      <p:sp>
        <p:nvSpPr>
          <p:cNvPr id="9" name="Content Placeholder 2"/>
          <p:cNvSpPr>
            <a:spLocks noGrp="1"/>
          </p:cNvSpPr>
          <p:nvPr>
            <p:ph sz="quarter" idx="13" hasCustomPrompt="1"/>
          </p:nvPr>
        </p:nvSpPr>
        <p:spPr>
          <a:xfrm>
            <a:off x="725487" y="1636713"/>
            <a:ext cx="33408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
          <p:cNvSpPr>
            <a:spLocks noGrp="1"/>
          </p:cNvSpPr>
          <p:nvPr>
            <p:ph sz="quarter" idx="14" hasCustomPrompt="1"/>
          </p:nvPr>
        </p:nvSpPr>
        <p:spPr>
          <a:xfrm>
            <a:off x="8125712" y="1636713"/>
            <a:ext cx="33408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3"/>
          <p:cNvSpPr>
            <a:spLocks noGrp="1"/>
          </p:cNvSpPr>
          <p:nvPr>
            <p:ph sz="quarter" idx="15" hasCustomPrompt="1"/>
          </p:nvPr>
        </p:nvSpPr>
        <p:spPr>
          <a:xfrm>
            <a:off x="4425600" y="1636713"/>
            <a:ext cx="33408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6"/>
          </p:nvPr>
        </p:nvSpPr>
        <p:spPr/>
        <p:txBody>
          <a:bodyPr/>
          <a:lstStyle/>
          <a:p>
            <a:endParaRPr lang="en-GB" dirty="0"/>
          </a:p>
        </p:txBody>
      </p:sp>
      <p:sp>
        <p:nvSpPr>
          <p:cNvPr id="6" name="FLD_PresentationTitle"/>
          <p:cNvSpPr>
            <a:spLocks noGrp="1"/>
          </p:cNvSpPr>
          <p:nvPr>
            <p:ph type="ftr" sz="quarter" idx="17"/>
          </p:nvPr>
        </p:nvSpPr>
        <p:spPr/>
        <p:txBody>
          <a:bodyPr/>
          <a:lstStyle/>
          <a:p>
            <a:endParaRPr lang="en-GB" dirty="0"/>
          </a:p>
        </p:txBody>
      </p:sp>
      <p:sp>
        <p:nvSpPr>
          <p:cNvPr id="7" name="Slide Number Placeholder 6"/>
          <p:cNvSpPr>
            <a:spLocks noGrp="1"/>
          </p:cNvSpPr>
          <p:nvPr>
            <p:ph type="sldNum" sz="quarter" idx="18"/>
          </p:nvPr>
        </p:nvSpPr>
        <p:spPr/>
        <p:txBody>
          <a:bodyPr/>
          <a:lstStyle/>
          <a:p>
            <a:r>
              <a:rPr lang="en-GB" dirty="0"/>
              <a:t>Page </a:t>
            </a:r>
            <a:fld id="{9E564AD4-C76D-4F33-BD52-5147B3B7B407}" type="slidenum">
              <a:rPr lang="en-GB"/>
              <a:pPr/>
              <a:t>‹#›</a:t>
            </a:fld>
            <a:endParaRPr lang="en-GB" dirty="0"/>
          </a:p>
        </p:txBody>
      </p:sp>
    </p:spTree>
    <p:extLst>
      <p:ext uri="{BB962C8B-B14F-4D97-AF65-F5344CB8AC3E}">
        <p14:creationId xmlns:p14="http://schemas.microsoft.com/office/powerpoint/2010/main" val="3535285696"/>
      </p:ext>
    </p:extLst>
  </p:cSld>
  <p:clrMapOvr>
    <a:masterClrMapping/>
  </p:clrMapOvr>
  <p:extLst>
    <p:ext uri="{DCECCB84-F9BA-43D5-87BE-67443E8EF086}">
      <p15:sldGuideLst xmlns:p15="http://schemas.microsoft.com/office/powerpoint/2012/main">
        <p15:guide id="1" pos="2562" userDrawn="1">
          <p15:clr>
            <a:srgbClr val="FBAE40"/>
          </p15:clr>
        </p15:guide>
        <p15:guide id="2" pos="2787" userDrawn="1">
          <p15:clr>
            <a:srgbClr val="FBAE40"/>
          </p15:clr>
        </p15:guide>
        <p15:guide id="3" pos="4896" userDrawn="1">
          <p15:clr>
            <a:srgbClr val="FBAE40"/>
          </p15:clr>
        </p15:guide>
        <p15:guide id="4" pos="511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19" name="Picture Placeholder 1"/>
          <p:cNvSpPr>
            <a:spLocks noGrp="1"/>
          </p:cNvSpPr>
          <p:nvPr>
            <p:ph type="pic" sz="quarter" idx="14" hasCustomPrompt="1"/>
          </p:nvPr>
        </p:nvSpPr>
        <p:spPr>
          <a:xfrm>
            <a:off x="0" y="0"/>
            <a:ext cx="12192000" cy="6858000"/>
          </a:xfrm>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14" name="Text Placeholder hvid kasse forløb"/>
          <p:cNvSpPr>
            <a:spLocks noGrp="1"/>
          </p:cNvSpPr>
          <p:nvPr>
            <p:ph type="body" sz="quarter" idx="23" hasCustomPrompt="1"/>
          </p:nvPr>
        </p:nvSpPr>
        <p:spPr>
          <a:xfrm>
            <a:off x="0" y="3559215"/>
            <a:ext cx="12192000" cy="2638818"/>
          </a:xfrm>
          <a:gradFill flip="none" rotWithShape="1">
            <a:gsLst>
              <a:gs pos="0">
                <a:schemeClr val="bg1">
                  <a:alpha val="70000"/>
                </a:schemeClr>
              </a:gs>
              <a:gs pos="100000">
                <a:schemeClr val="bg1"/>
              </a:gs>
            </a:gsLst>
            <a:lin ang="0" scaled="0"/>
            <a:tileRect/>
          </a:gradFill>
          <a:ln>
            <a:noFill/>
          </a:ln>
        </p:spPr>
        <p:txBody>
          <a:bodyPr/>
          <a:lstStyle>
            <a:lvl1pPr>
              <a:buNone/>
              <a:defRPr sz="100">
                <a:solidFill>
                  <a:schemeClr val="bg1"/>
                </a:solidFill>
                <a:latin typeface="+mj-lt"/>
              </a:defRPr>
            </a:lvl1pPr>
          </a:lstStyle>
          <a:p>
            <a:pPr lvl="0"/>
            <a:r>
              <a:rPr lang="en-GB" dirty="0"/>
              <a:t>.</a:t>
            </a:r>
          </a:p>
        </p:txBody>
      </p:sp>
      <p:sp>
        <p:nvSpPr>
          <p:cNvPr id="2" name="FLD_PresentationTitle"/>
          <p:cNvSpPr>
            <a:spLocks noGrp="1"/>
          </p:cNvSpPr>
          <p:nvPr>
            <p:ph type="title" hasCustomPrompt="1"/>
          </p:nvPr>
        </p:nvSpPr>
        <p:spPr>
          <a:xfrm>
            <a:off x="1963463" y="4020830"/>
            <a:ext cx="9507812" cy="777028"/>
          </a:xfrm>
        </p:spPr>
        <p:txBody>
          <a:bodyPr anchor="b" anchorCtr="0"/>
          <a:lstStyle>
            <a:lvl1pPr>
              <a:lnSpc>
                <a:spcPct val="90000"/>
              </a:lnSpc>
              <a:defRPr sz="6000" baseline="0">
                <a:solidFill>
                  <a:srgbClr val="6F6F6F"/>
                </a:solidFill>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4699472"/>
            <a:ext cx="9507600" cy="520382"/>
          </a:xfrm>
        </p:spPr>
        <p:txBody>
          <a:bodyPr/>
          <a:lstStyle>
            <a:lvl1pPr>
              <a:lnSpc>
                <a:spcPct val="95000"/>
              </a:lnSpc>
              <a:spcBef>
                <a:spcPts val="0"/>
              </a:spcBef>
              <a:buNone/>
              <a:defRPr sz="3500">
                <a:solidFill>
                  <a:schemeClr val="bg2"/>
                </a:solidFill>
                <a:latin typeface="+mj-lt"/>
              </a:defRPr>
            </a:lvl1pPr>
          </a:lstStyle>
          <a:p>
            <a:pPr lvl="0"/>
            <a:r>
              <a:rPr lang="en-GB" dirty="0"/>
              <a:t>Presentation subtitle</a:t>
            </a:r>
          </a:p>
        </p:txBody>
      </p:sp>
      <p:sp>
        <p:nvSpPr>
          <p:cNvPr id="24" name="Date_DateCustomA"/>
          <p:cNvSpPr>
            <a:spLocks noGrp="1"/>
          </p:cNvSpPr>
          <p:nvPr>
            <p:ph type="dt" sz="half" idx="16"/>
          </p:nvPr>
        </p:nvSpPr>
        <p:spPr>
          <a:xfrm>
            <a:off x="1963462" y="5278808"/>
            <a:ext cx="7927670" cy="423263"/>
          </a:xfrm>
          <a:prstGeom prst="rect">
            <a:avLst/>
          </a:prstGeom>
        </p:spPr>
        <p:txBody>
          <a:bodyPr anchor="t" anchorCtr="0"/>
          <a:lstStyle>
            <a:lvl1pPr algn="l">
              <a:defRPr lang="en-GB" sz="2000" kern="1200">
                <a:solidFill>
                  <a:schemeClr val="bg2"/>
                </a:solidFill>
                <a:latin typeface="+mj-lt"/>
                <a:ea typeface="+mn-ea"/>
                <a:cs typeface="+mn-cs"/>
              </a:defRPr>
            </a:lvl1pPr>
          </a:lstStyle>
          <a:p>
            <a:endParaRPr lang="en-GB" dirty="0"/>
          </a:p>
        </p:txBody>
      </p:sp>
      <p:sp>
        <p:nvSpPr>
          <p:cNvPr id="16" name="Text Placeholder logo"/>
          <p:cNvSpPr>
            <a:spLocks noGrp="1"/>
          </p:cNvSpPr>
          <p:nvPr>
            <p:ph type="body" sz="quarter" idx="20" hasCustomPrompt="1"/>
          </p:nvPr>
        </p:nvSpPr>
        <p:spPr>
          <a:xfrm>
            <a:off x="9989874" y="5598000"/>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2" name="Footer Placeholder 24" hidden="1">
            <a:extLst>
              <a:ext uri="{FF2B5EF4-FFF2-40B4-BE49-F238E27FC236}">
                <a16:creationId xmlns:a16="http://schemas.microsoft.com/office/drawing/2014/main" id="{4DC169C5-4E97-47CF-B7D5-0C1EA396FE7E}"/>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D3EBFE66-79FA-417F-8811-3CDC006DC28C}"/>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
        <p:nvSpPr>
          <p:cNvPr id="15" name="Text Placeholder BA descriptor">
            <a:extLst>
              <a:ext uri="{FF2B5EF4-FFF2-40B4-BE49-F238E27FC236}">
                <a16:creationId xmlns:a16="http://schemas.microsoft.com/office/drawing/2014/main" id="{36E20BCA-36AD-4E26-A2AB-27957933842E}"/>
              </a:ext>
            </a:extLst>
          </p:cNvPr>
          <p:cNvSpPr>
            <a:spLocks noGrp="1"/>
          </p:cNvSpPr>
          <p:nvPr>
            <p:ph type="body" sz="quarter" idx="26" hasCustomPrompt="1"/>
          </p:nvPr>
        </p:nvSpPr>
        <p:spPr>
          <a:xfrm>
            <a:off x="1942749" y="5763984"/>
            <a:ext cx="3607200" cy="118800"/>
          </a:xfrm>
          <a:blipFill>
            <a:blip r:embed="rId3"/>
            <a:stretch>
              <a:fillRect/>
            </a:stretch>
          </a:blipFill>
          <a:ln>
            <a:noFill/>
          </a:ln>
        </p:spPr>
        <p:txBody>
          <a:bodyPr/>
          <a:lstStyle>
            <a:lvl1pPr>
              <a:defRPr sz="100">
                <a:noFill/>
                <a:latin typeface="+mj-lt"/>
              </a:defRPr>
            </a:lvl1pPr>
          </a:lstStyle>
          <a:p>
            <a:pPr lvl="0"/>
            <a:r>
              <a:rPr lang="en-GB" dirty="0"/>
              <a:t>.</a:t>
            </a:r>
          </a:p>
        </p:txBody>
      </p:sp>
    </p:spTree>
    <p:extLst>
      <p:ext uri="{BB962C8B-B14F-4D97-AF65-F5344CB8AC3E}">
        <p14:creationId xmlns:p14="http://schemas.microsoft.com/office/powerpoint/2010/main" val="2868488576"/>
      </p:ext>
    </p:extLst>
  </p:cSld>
  <p:clrMapOvr>
    <a:masterClrMapping/>
  </p:clrMapOvr>
  <p:extLst>
    <p:ext uri="{DCECCB84-F9BA-43D5-87BE-67443E8EF086}">
      <p15:sldGuideLst xmlns:p15="http://schemas.microsoft.com/office/powerpoint/2012/main">
        <p15:guide id="1" pos="12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1/3 text 2/3 imag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4545829" y="1638300"/>
            <a:ext cx="6920684" cy="4319588"/>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on icon and insert the picture from ImageLibrary</a:t>
            </a:r>
          </a:p>
        </p:txBody>
      </p:sp>
      <p:sp>
        <p:nvSpPr>
          <p:cNvPr id="1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9" name="Content Placeholder 2"/>
          <p:cNvSpPr>
            <a:spLocks noGrp="1"/>
          </p:cNvSpPr>
          <p:nvPr>
            <p:ph sz="quarter" idx="13" hasCustomPrompt="1"/>
          </p:nvPr>
        </p:nvSpPr>
        <p:spPr>
          <a:xfrm>
            <a:off x="725488" y="1636713"/>
            <a:ext cx="3460341" cy="432117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7"/>
          </p:nvPr>
        </p:nvSpPr>
        <p:spPr/>
        <p:txBody>
          <a:bodyPr/>
          <a:lstStyle/>
          <a:p>
            <a:endParaRPr lang="en-GB" dirty="0"/>
          </a:p>
        </p:txBody>
      </p:sp>
      <p:sp>
        <p:nvSpPr>
          <p:cNvPr id="6" name="FLD_PresentationTitle"/>
          <p:cNvSpPr>
            <a:spLocks noGrp="1"/>
          </p:cNvSpPr>
          <p:nvPr>
            <p:ph type="ftr" sz="quarter" idx="18"/>
          </p:nvPr>
        </p:nvSpPr>
        <p:spPr/>
        <p:txBody>
          <a:bodyPr/>
          <a:lstStyle/>
          <a:p>
            <a:endParaRPr lang="en-GB" dirty="0"/>
          </a:p>
        </p:txBody>
      </p:sp>
      <p:sp>
        <p:nvSpPr>
          <p:cNvPr id="8" name="Slide Number Placeholder 7"/>
          <p:cNvSpPr>
            <a:spLocks noGrp="1"/>
          </p:cNvSpPr>
          <p:nvPr>
            <p:ph type="sldNum" sz="quarter" idx="19"/>
          </p:nvPr>
        </p:nvSpPr>
        <p:spPr/>
        <p:txBody>
          <a:bodyPr/>
          <a:lstStyle/>
          <a:p>
            <a:r>
              <a:rPr lang="en-GB" dirty="0"/>
              <a:t>Page </a:t>
            </a:r>
            <a:fld id="{9E564AD4-C76D-4F33-BD52-5147B3B7B407}" type="slidenum">
              <a:rPr lang="en-GB"/>
              <a:pPr/>
              <a:t>‹#›</a:t>
            </a:fld>
            <a:endParaRPr lang="en-GB" dirty="0"/>
          </a:p>
        </p:txBody>
      </p:sp>
    </p:spTree>
    <p:extLst>
      <p:ext uri="{BB962C8B-B14F-4D97-AF65-F5344CB8AC3E}">
        <p14:creationId xmlns:p14="http://schemas.microsoft.com/office/powerpoint/2010/main" val="2768516620"/>
      </p:ext>
    </p:extLst>
  </p:cSld>
  <p:clrMapOvr>
    <a:masterClrMapping/>
  </p:clrMapOvr>
  <p:extLst>
    <p:ext uri="{DCECCB84-F9BA-43D5-87BE-67443E8EF086}">
      <p15:sldGuideLst xmlns:p15="http://schemas.microsoft.com/office/powerpoint/2012/main">
        <p15:guide id="1" pos="2638" userDrawn="1">
          <p15:clr>
            <a:srgbClr val="FBAE40"/>
          </p15:clr>
        </p15:guide>
        <p15:guide id="2" pos="28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1/3 text 2/3 image (no footer)">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4545829" y="1638300"/>
            <a:ext cx="6920684" cy="4679700"/>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on icon and insert the picture from ImageLibrary</a:t>
            </a:r>
          </a:p>
        </p:txBody>
      </p:sp>
      <p:sp>
        <p:nvSpPr>
          <p:cNvPr id="1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9" name="Content Placeholder 2"/>
          <p:cNvSpPr>
            <a:spLocks noGrp="1"/>
          </p:cNvSpPr>
          <p:nvPr>
            <p:ph sz="quarter" idx="13" hasCustomPrompt="1"/>
          </p:nvPr>
        </p:nvSpPr>
        <p:spPr>
          <a:xfrm>
            <a:off x="725488" y="1636713"/>
            <a:ext cx="3460341" cy="468142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Date Placeholder 2" hidden="1">
            <a:extLst>
              <a:ext uri="{FF2B5EF4-FFF2-40B4-BE49-F238E27FC236}">
                <a16:creationId xmlns:a16="http://schemas.microsoft.com/office/drawing/2014/main" id="{DB7EF4EF-5361-4609-B848-B225CF96BB00}"/>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4" name="Footer Placeholder 24" hidden="1">
            <a:extLst>
              <a:ext uri="{FF2B5EF4-FFF2-40B4-BE49-F238E27FC236}">
                <a16:creationId xmlns:a16="http://schemas.microsoft.com/office/drawing/2014/main" id="{79AACD3B-7B50-4B41-AF77-F4ED71635D8B}"/>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5" name="Slide Number Placeholder 25" hidden="1">
            <a:extLst>
              <a:ext uri="{FF2B5EF4-FFF2-40B4-BE49-F238E27FC236}">
                <a16:creationId xmlns:a16="http://schemas.microsoft.com/office/drawing/2014/main" id="{E272ED87-FDA5-42D4-AC47-F24D45FB7375}"/>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Tree>
    <p:extLst>
      <p:ext uri="{BB962C8B-B14F-4D97-AF65-F5344CB8AC3E}">
        <p14:creationId xmlns:p14="http://schemas.microsoft.com/office/powerpoint/2010/main" val="865990554"/>
      </p:ext>
    </p:extLst>
  </p:cSld>
  <p:clrMapOvr>
    <a:masterClrMapping/>
  </p:clrMapOvr>
  <p:extLst>
    <p:ext uri="{DCECCB84-F9BA-43D5-87BE-67443E8EF086}">
      <p15:sldGuideLst xmlns:p15="http://schemas.microsoft.com/office/powerpoint/2012/main">
        <p15:guide id="1" pos="2638" userDrawn="1">
          <p15:clr>
            <a:srgbClr val="FBAE40"/>
          </p15:clr>
        </p15:guide>
        <p15:guide id="2" pos="286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4x">
    <p:spTree>
      <p:nvGrpSpPr>
        <p:cNvPr id="1" name=""/>
        <p:cNvGrpSpPr/>
        <p:nvPr/>
      </p:nvGrpSpPr>
      <p:grpSpPr>
        <a:xfrm>
          <a:off x="0" y="0"/>
          <a:ext cx="0" cy="0"/>
          <a:chOff x="0" y="0"/>
          <a:chExt cx="0" cy="0"/>
        </a:xfrm>
      </p:grpSpPr>
      <p:sp>
        <p:nvSpPr>
          <p:cNvPr id="12" name="Title 1"/>
          <p:cNvSpPr>
            <a:spLocks noGrp="1"/>
          </p:cNvSpPr>
          <p:nvPr>
            <p:ph type="title"/>
          </p:nvPr>
        </p:nvSpPr>
        <p:spPr>
          <a:xfrm>
            <a:off x="725487" y="365125"/>
            <a:ext cx="10741025" cy="1047750"/>
          </a:xfrm>
        </p:spPr>
        <p:txBody>
          <a:bodyPr/>
          <a:lstStyle>
            <a:lvl1pPr>
              <a:defRPr>
                <a:latin typeface="+mn-lt"/>
              </a:defRPr>
            </a:lvl1pPr>
          </a:lstStyle>
          <a:p>
            <a:r>
              <a:rPr lang="en-US"/>
              <a:t>Click to edit Master title style</a:t>
            </a:r>
            <a:endParaRPr lang="en-GB" dirty="0"/>
          </a:p>
        </p:txBody>
      </p:sp>
      <p:sp>
        <p:nvSpPr>
          <p:cNvPr id="9" name="Content Placeholder 2"/>
          <p:cNvSpPr>
            <a:spLocks noGrp="1"/>
          </p:cNvSpPr>
          <p:nvPr>
            <p:ph sz="quarter" idx="13" hasCustomPrompt="1"/>
          </p:nvPr>
        </p:nvSpPr>
        <p:spPr>
          <a:xfrm>
            <a:off x="725488" y="1636713"/>
            <a:ext cx="2415600"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
          <p:cNvSpPr>
            <a:spLocks noGrp="1"/>
          </p:cNvSpPr>
          <p:nvPr>
            <p:ph sz="quarter" idx="14" hasCustomPrompt="1"/>
          </p:nvPr>
        </p:nvSpPr>
        <p:spPr>
          <a:xfrm>
            <a:off x="9050912" y="1636713"/>
            <a:ext cx="2415600"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3"/>
          <p:cNvSpPr>
            <a:spLocks noGrp="1"/>
          </p:cNvSpPr>
          <p:nvPr>
            <p:ph sz="quarter" idx="15" hasCustomPrompt="1"/>
          </p:nvPr>
        </p:nvSpPr>
        <p:spPr>
          <a:xfrm>
            <a:off x="3500629" y="1636713"/>
            <a:ext cx="2415600"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Content Placeholder 3"/>
          <p:cNvSpPr>
            <a:spLocks noGrp="1"/>
          </p:cNvSpPr>
          <p:nvPr>
            <p:ph sz="quarter" idx="16" hasCustomPrompt="1"/>
          </p:nvPr>
        </p:nvSpPr>
        <p:spPr>
          <a:xfrm>
            <a:off x="6275770" y="1636713"/>
            <a:ext cx="2415600"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7"/>
          </p:nvPr>
        </p:nvSpPr>
        <p:spPr/>
        <p:txBody>
          <a:bodyPr/>
          <a:lstStyle/>
          <a:p>
            <a:endParaRPr lang="en-GB" dirty="0"/>
          </a:p>
        </p:txBody>
      </p:sp>
      <p:sp>
        <p:nvSpPr>
          <p:cNvPr id="6" name="FLD_PresentationTitle"/>
          <p:cNvSpPr>
            <a:spLocks noGrp="1"/>
          </p:cNvSpPr>
          <p:nvPr>
            <p:ph type="ftr" sz="quarter" idx="18"/>
          </p:nvPr>
        </p:nvSpPr>
        <p:spPr/>
        <p:txBody>
          <a:bodyPr/>
          <a:lstStyle/>
          <a:p>
            <a:endParaRPr lang="en-GB" dirty="0"/>
          </a:p>
        </p:txBody>
      </p:sp>
      <p:sp>
        <p:nvSpPr>
          <p:cNvPr id="7" name="Slide Number Placeholder 6"/>
          <p:cNvSpPr>
            <a:spLocks noGrp="1"/>
          </p:cNvSpPr>
          <p:nvPr>
            <p:ph type="sldNum" sz="quarter" idx="19"/>
          </p:nvPr>
        </p:nvSpPr>
        <p:spPr/>
        <p:txBody>
          <a:bodyPr/>
          <a:lstStyle/>
          <a:p>
            <a:r>
              <a:rPr lang="en-GB" dirty="0"/>
              <a:t>Page </a:t>
            </a:r>
            <a:fld id="{9E564AD4-C76D-4F33-BD52-5147B3B7B407}" type="slidenum">
              <a:rPr lang="en-GB"/>
              <a:pPr/>
              <a:t>‹#›</a:t>
            </a:fld>
            <a:endParaRPr lang="en-GB" dirty="0"/>
          </a:p>
        </p:txBody>
      </p:sp>
    </p:spTree>
    <p:extLst>
      <p:ext uri="{BB962C8B-B14F-4D97-AF65-F5344CB8AC3E}">
        <p14:creationId xmlns:p14="http://schemas.microsoft.com/office/powerpoint/2010/main" val="3056579967"/>
      </p:ext>
    </p:extLst>
  </p:cSld>
  <p:clrMapOvr>
    <a:masterClrMapping/>
  </p:clrMapOvr>
  <p:extLst>
    <p:ext uri="{DCECCB84-F9BA-43D5-87BE-67443E8EF086}">
      <p15:sldGuideLst xmlns:p15="http://schemas.microsoft.com/office/powerpoint/2012/main">
        <p15:guide id="1" pos="1980" userDrawn="1">
          <p15:clr>
            <a:srgbClr val="FBAE40"/>
          </p15:clr>
        </p15:guide>
        <p15:guide id="2" pos="2205" userDrawn="1">
          <p15:clr>
            <a:srgbClr val="FBAE40"/>
          </p15:clr>
        </p15:guide>
        <p15:guide id="3" pos="3728" userDrawn="1">
          <p15:clr>
            <a:srgbClr val="FBAE40"/>
          </p15:clr>
        </p15:guide>
        <p15:guide id="4" pos="3953" userDrawn="1">
          <p15:clr>
            <a:srgbClr val="FBAE40"/>
          </p15:clr>
        </p15:guide>
        <p15:guide id="5" pos="5476" userDrawn="1">
          <p15:clr>
            <a:srgbClr val="FBAE40"/>
          </p15:clr>
        </p15:guide>
        <p15:guide id="6" pos="569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4 text 2/4 image">
    <p:spTree>
      <p:nvGrpSpPr>
        <p:cNvPr id="1" name=""/>
        <p:cNvGrpSpPr/>
        <p:nvPr/>
      </p:nvGrpSpPr>
      <p:grpSpPr>
        <a:xfrm>
          <a:off x="0" y="0"/>
          <a:ext cx="0" cy="0"/>
          <a:chOff x="0" y="0"/>
          <a:chExt cx="0" cy="0"/>
        </a:xfrm>
      </p:grpSpPr>
      <p:sp>
        <p:nvSpPr>
          <p:cNvPr id="12" name="Title 1"/>
          <p:cNvSpPr>
            <a:spLocks noGrp="1"/>
          </p:cNvSpPr>
          <p:nvPr>
            <p:ph type="title"/>
          </p:nvPr>
        </p:nvSpPr>
        <p:spPr>
          <a:xfrm>
            <a:off x="725487" y="365125"/>
            <a:ext cx="10741025" cy="1047750"/>
          </a:xfrm>
        </p:spPr>
        <p:txBody>
          <a:bodyPr/>
          <a:lstStyle>
            <a:lvl1pPr>
              <a:defRPr>
                <a:latin typeface="+mj-lt"/>
              </a:defRPr>
            </a:lvl1pPr>
          </a:lstStyle>
          <a:p>
            <a:r>
              <a:rPr lang="en-US"/>
              <a:t>Click to edit Master title style</a:t>
            </a:r>
            <a:endParaRPr lang="en-GB" dirty="0"/>
          </a:p>
        </p:txBody>
      </p:sp>
      <p:sp>
        <p:nvSpPr>
          <p:cNvPr id="9" name="Content Placeholder 2"/>
          <p:cNvSpPr>
            <a:spLocks noGrp="1"/>
          </p:cNvSpPr>
          <p:nvPr>
            <p:ph sz="quarter" idx="13" hasCustomPrompt="1"/>
          </p:nvPr>
        </p:nvSpPr>
        <p:spPr>
          <a:xfrm>
            <a:off x="725488" y="1636713"/>
            <a:ext cx="24156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3"/>
          <p:cNvSpPr>
            <a:spLocks noGrp="1"/>
          </p:cNvSpPr>
          <p:nvPr>
            <p:ph sz="quarter" idx="15" hasCustomPrompt="1"/>
          </p:nvPr>
        </p:nvSpPr>
        <p:spPr>
          <a:xfrm>
            <a:off x="3500170" y="1636713"/>
            <a:ext cx="24156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Picture Placeholder 3"/>
          <p:cNvSpPr>
            <a:spLocks noGrp="1"/>
          </p:cNvSpPr>
          <p:nvPr>
            <p:ph type="pic" sz="quarter" idx="17" hasCustomPrompt="1"/>
          </p:nvPr>
        </p:nvSpPr>
        <p:spPr>
          <a:xfrm>
            <a:off x="6275312" y="1638300"/>
            <a:ext cx="5191200" cy="4319588"/>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on icon and insert the picture from ImageLibrary</a:t>
            </a:r>
          </a:p>
        </p:txBody>
      </p:sp>
      <p:sp>
        <p:nvSpPr>
          <p:cNvPr id="5" name="Date_DateCustomA"/>
          <p:cNvSpPr>
            <a:spLocks noGrp="1"/>
          </p:cNvSpPr>
          <p:nvPr>
            <p:ph type="dt" sz="half" idx="18"/>
          </p:nvPr>
        </p:nvSpPr>
        <p:spPr/>
        <p:txBody>
          <a:bodyPr/>
          <a:lstStyle/>
          <a:p>
            <a:endParaRPr lang="en-GB" dirty="0"/>
          </a:p>
        </p:txBody>
      </p:sp>
      <p:sp>
        <p:nvSpPr>
          <p:cNvPr id="6" name="FLD_PresentationTitle"/>
          <p:cNvSpPr>
            <a:spLocks noGrp="1"/>
          </p:cNvSpPr>
          <p:nvPr>
            <p:ph type="ftr" sz="quarter" idx="19"/>
          </p:nvPr>
        </p:nvSpPr>
        <p:spPr/>
        <p:txBody>
          <a:bodyPr/>
          <a:lstStyle/>
          <a:p>
            <a:endParaRPr lang="en-GB" dirty="0"/>
          </a:p>
        </p:txBody>
      </p:sp>
      <p:sp>
        <p:nvSpPr>
          <p:cNvPr id="7" name="Slide Number Placeholder 6"/>
          <p:cNvSpPr>
            <a:spLocks noGrp="1"/>
          </p:cNvSpPr>
          <p:nvPr>
            <p:ph type="sldNum" sz="quarter" idx="20"/>
          </p:nvPr>
        </p:nvSpPr>
        <p:spPr/>
        <p:txBody>
          <a:bodyPr/>
          <a:lstStyle/>
          <a:p>
            <a:r>
              <a:rPr lang="en-GB" dirty="0"/>
              <a:t>Page </a:t>
            </a:r>
            <a:fld id="{9E564AD4-C76D-4F33-BD52-5147B3B7B407}" type="slidenum">
              <a:rPr lang="en-GB"/>
              <a:pPr/>
              <a:t>‹#›</a:t>
            </a:fld>
            <a:endParaRPr lang="en-GB" dirty="0"/>
          </a:p>
        </p:txBody>
      </p:sp>
    </p:spTree>
    <p:extLst>
      <p:ext uri="{BB962C8B-B14F-4D97-AF65-F5344CB8AC3E}">
        <p14:creationId xmlns:p14="http://schemas.microsoft.com/office/powerpoint/2010/main" val="1744270330"/>
      </p:ext>
    </p:extLst>
  </p:cSld>
  <p:clrMapOvr>
    <a:masterClrMapping/>
  </p:clrMapOvr>
  <p:extLst>
    <p:ext uri="{DCECCB84-F9BA-43D5-87BE-67443E8EF086}">
      <p15:sldGuideLst xmlns:p15="http://schemas.microsoft.com/office/powerpoint/2012/main">
        <p15:guide id="1" pos="1980" userDrawn="1">
          <p15:clr>
            <a:srgbClr val="FBAE40"/>
          </p15:clr>
        </p15:guide>
        <p15:guide id="2" pos="2205" userDrawn="1">
          <p15:clr>
            <a:srgbClr val="FBAE40"/>
          </p15:clr>
        </p15:guide>
        <p15:guide id="3" pos="3728" userDrawn="1">
          <p15:clr>
            <a:srgbClr val="FBAE40"/>
          </p15:clr>
        </p15:guide>
        <p15:guide id="4" pos="395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2/4 text 2/4 image (no footer)">
    <p:spTree>
      <p:nvGrpSpPr>
        <p:cNvPr id="1" name=""/>
        <p:cNvGrpSpPr/>
        <p:nvPr/>
      </p:nvGrpSpPr>
      <p:grpSpPr>
        <a:xfrm>
          <a:off x="0" y="0"/>
          <a:ext cx="0" cy="0"/>
          <a:chOff x="0" y="0"/>
          <a:chExt cx="0" cy="0"/>
        </a:xfrm>
      </p:grpSpPr>
      <p:sp>
        <p:nvSpPr>
          <p:cNvPr id="19" name="Picture Placeholder 3"/>
          <p:cNvSpPr>
            <a:spLocks noGrp="1"/>
          </p:cNvSpPr>
          <p:nvPr>
            <p:ph type="pic" sz="quarter" idx="17" hasCustomPrompt="1"/>
          </p:nvPr>
        </p:nvSpPr>
        <p:spPr>
          <a:xfrm>
            <a:off x="6275312" y="1638300"/>
            <a:ext cx="5191200" cy="4679700"/>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on icon and insert the picture from ImageLibrary</a:t>
            </a:r>
          </a:p>
        </p:txBody>
      </p:sp>
      <p:sp>
        <p:nvSpPr>
          <p:cNvPr id="12" name="Title 1"/>
          <p:cNvSpPr>
            <a:spLocks noGrp="1"/>
          </p:cNvSpPr>
          <p:nvPr>
            <p:ph type="title"/>
          </p:nvPr>
        </p:nvSpPr>
        <p:spPr>
          <a:xfrm>
            <a:off x="725487" y="365125"/>
            <a:ext cx="10741025" cy="1047750"/>
          </a:xfrm>
        </p:spPr>
        <p:txBody>
          <a:bodyPr/>
          <a:lstStyle>
            <a:lvl1pPr>
              <a:defRPr>
                <a:latin typeface="+mj-lt"/>
              </a:defRPr>
            </a:lvl1pPr>
          </a:lstStyle>
          <a:p>
            <a:r>
              <a:rPr lang="en-US"/>
              <a:t>Click to edit Master title style</a:t>
            </a:r>
            <a:endParaRPr lang="en-GB" dirty="0"/>
          </a:p>
        </p:txBody>
      </p:sp>
      <p:sp>
        <p:nvSpPr>
          <p:cNvPr id="9" name="Content Placeholder 2"/>
          <p:cNvSpPr>
            <a:spLocks noGrp="1"/>
          </p:cNvSpPr>
          <p:nvPr>
            <p:ph sz="quarter" idx="13" hasCustomPrompt="1"/>
          </p:nvPr>
        </p:nvSpPr>
        <p:spPr>
          <a:xfrm>
            <a:off x="725488" y="1636713"/>
            <a:ext cx="2415600" cy="468142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3"/>
          <p:cNvSpPr>
            <a:spLocks noGrp="1"/>
          </p:cNvSpPr>
          <p:nvPr>
            <p:ph sz="quarter" idx="15" hasCustomPrompt="1"/>
          </p:nvPr>
        </p:nvSpPr>
        <p:spPr>
          <a:xfrm>
            <a:off x="3500170" y="1636713"/>
            <a:ext cx="2415600" cy="468142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Date Placeholder 2" hidden="1">
            <a:extLst>
              <a:ext uri="{FF2B5EF4-FFF2-40B4-BE49-F238E27FC236}">
                <a16:creationId xmlns:a16="http://schemas.microsoft.com/office/drawing/2014/main" id="{CB5B2604-9352-4EA5-A82C-CA0A99FAA742}"/>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3" name="Footer Placeholder 24" hidden="1">
            <a:extLst>
              <a:ext uri="{FF2B5EF4-FFF2-40B4-BE49-F238E27FC236}">
                <a16:creationId xmlns:a16="http://schemas.microsoft.com/office/drawing/2014/main" id="{080C736D-B0D5-46EF-BBD1-9B93EBB448BE}"/>
              </a:ext>
            </a:extLst>
          </p:cNvPr>
          <p:cNvSpPr>
            <a:spLocks noGrp="1"/>
          </p:cNvSpPr>
          <p:nvPr>
            <p:ph type="ftr" sz="quarter" idx="18"/>
          </p:nvPr>
        </p:nvSpPr>
        <p:spPr>
          <a:xfrm>
            <a:off x="0" y="6876000"/>
            <a:ext cx="0" cy="0"/>
          </a:xfrm>
          <a:prstGeom prst="rect">
            <a:avLst/>
          </a:prstGeom>
        </p:spPr>
        <p:txBody>
          <a:bodyPr/>
          <a:lstStyle>
            <a:lvl1pPr>
              <a:defRPr sz="100">
                <a:noFill/>
              </a:defRPr>
            </a:lvl1pPr>
          </a:lstStyle>
          <a:p>
            <a:endParaRPr lang="en-GB" dirty="0"/>
          </a:p>
        </p:txBody>
      </p:sp>
      <p:sp>
        <p:nvSpPr>
          <p:cNvPr id="14" name="Slide Number Placeholder 25" hidden="1">
            <a:extLst>
              <a:ext uri="{FF2B5EF4-FFF2-40B4-BE49-F238E27FC236}">
                <a16:creationId xmlns:a16="http://schemas.microsoft.com/office/drawing/2014/main" id="{A6F15EBA-C120-40DF-8D6D-88E3C3C25F9C}"/>
              </a:ext>
            </a:extLst>
          </p:cNvPr>
          <p:cNvSpPr>
            <a:spLocks noGrp="1"/>
          </p:cNvSpPr>
          <p:nvPr>
            <p:ph type="sldNum" sz="quarter" idx="19"/>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Tree>
    <p:extLst>
      <p:ext uri="{BB962C8B-B14F-4D97-AF65-F5344CB8AC3E}">
        <p14:creationId xmlns:p14="http://schemas.microsoft.com/office/powerpoint/2010/main" val="1789498592"/>
      </p:ext>
    </p:extLst>
  </p:cSld>
  <p:clrMapOvr>
    <a:masterClrMapping/>
  </p:clrMapOvr>
  <p:extLst>
    <p:ext uri="{DCECCB84-F9BA-43D5-87BE-67443E8EF086}">
      <p15:sldGuideLst xmlns:p15="http://schemas.microsoft.com/office/powerpoint/2012/main">
        <p15:guide id="1" pos="3953" userDrawn="1">
          <p15:clr>
            <a:srgbClr val="FBAE40"/>
          </p15:clr>
        </p15:guide>
        <p15:guide id="2" pos="3728" userDrawn="1">
          <p15:clr>
            <a:srgbClr val="FBAE40"/>
          </p15:clr>
        </p15:guide>
        <p15:guide id="3" pos="2205" userDrawn="1">
          <p15:clr>
            <a:srgbClr val="FBAE40"/>
          </p15:clr>
        </p15:guide>
        <p15:guide id="4" pos="19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0/50 Image text (no footer)">
    <p:spTree>
      <p:nvGrpSpPr>
        <p:cNvPr id="1" name=""/>
        <p:cNvGrpSpPr/>
        <p:nvPr/>
      </p:nvGrpSpPr>
      <p:grpSpPr>
        <a:xfrm>
          <a:off x="0" y="0"/>
          <a:ext cx="0" cy="0"/>
          <a:chOff x="0" y="0"/>
          <a:chExt cx="0" cy="0"/>
        </a:xfrm>
      </p:grpSpPr>
      <p:sp>
        <p:nvSpPr>
          <p:cNvPr id="12" name="Title 1"/>
          <p:cNvSpPr>
            <a:spLocks noGrp="1"/>
          </p:cNvSpPr>
          <p:nvPr>
            <p:ph type="title"/>
          </p:nvPr>
        </p:nvSpPr>
        <p:spPr>
          <a:xfrm>
            <a:off x="6276001" y="365125"/>
            <a:ext cx="5190511" cy="1047750"/>
          </a:xfrm>
        </p:spPr>
        <p:txBody>
          <a:bodyPr/>
          <a:lstStyle>
            <a:lvl1pPr>
              <a:defRPr>
                <a:latin typeface="+mj-lt"/>
              </a:defRPr>
            </a:lvl1pPr>
          </a:lstStyle>
          <a:p>
            <a:r>
              <a:rPr lang="en-US"/>
              <a:t>Click to edit Master title style</a:t>
            </a:r>
            <a:endParaRPr lang="en-GB" dirty="0"/>
          </a:p>
        </p:txBody>
      </p:sp>
      <p:sp>
        <p:nvSpPr>
          <p:cNvPr id="10" name="Content Placeholder 3"/>
          <p:cNvSpPr>
            <a:spLocks noGrp="1"/>
          </p:cNvSpPr>
          <p:nvPr>
            <p:ph sz="quarter" idx="14" hasCustomPrompt="1"/>
          </p:nvPr>
        </p:nvSpPr>
        <p:spPr>
          <a:xfrm>
            <a:off x="6276001" y="1636713"/>
            <a:ext cx="5190512" cy="4681287"/>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3"/>
          <p:cNvSpPr>
            <a:spLocks noGrp="1"/>
          </p:cNvSpPr>
          <p:nvPr>
            <p:ph type="pic" sz="quarter" idx="17" hasCustomPrompt="1"/>
          </p:nvPr>
        </p:nvSpPr>
        <p:spPr>
          <a:xfrm>
            <a:off x="0" y="1"/>
            <a:ext cx="5916000" cy="6858000"/>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on icon and insert the picture from ImageLibrary</a:t>
            </a:r>
          </a:p>
        </p:txBody>
      </p:sp>
      <p:sp>
        <p:nvSpPr>
          <p:cNvPr id="13" name="Date Placeholder 2" hidden="1">
            <a:extLst>
              <a:ext uri="{FF2B5EF4-FFF2-40B4-BE49-F238E27FC236}">
                <a16:creationId xmlns:a16="http://schemas.microsoft.com/office/drawing/2014/main" id="{778C4765-9B1A-4417-BC1A-912382B3F0D4}"/>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4" name="Footer Placeholder 24" hidden="1">
            <a:extLst>
              <a:ext uri="{FF2B5EF4-FFF2-40B4-BE49-F238E27FC236}">
                <a16:creationId xmlns:a16="http://schemas.microsoft.com/office/drawing/2014/main" id="{929A10B5-F904-433F-9A59-A96CF82E9F7F}"/>
              </a:ext>
            </a:extLst>
          </p:cNvPr>
          <p:cNvSpPr>
            <a:spLocks noGrp="1"/>
          </p:cNvSpPr>
          <p:nvPr>
            <p:ph type="ftr" sz="quarter" idx="18"/>
          </p:nvPr>
        </p:nvSpPr>
        <p:spPr>
          <a:xfrm>
            <a:off x="0" y="6876000"/>
            <a:ext cx="0" cy="0"/>
          </a:xfrm>
          <a:prstGeom prst="rect">
            <a:avLst/>
          </a:prstGeom>
        </p:spPr>
        <p:txBody>
          <a:bodyPr/>
          <a:lstStyle>
            <a:lvl1pPr>
              <a:defRPr sz="100">
                <a:noFill/>
              </a:defRPr>
            </a:lvl1pPr>
          </a:lstStyle>
          <a:p>
            <a:endParaRPr lang="en-GB" dirty="0"/>
          </a:p>
        </p:txBody>
      </p:sp>
      <p:sp>
        <p:nvSpPr>
          <p:cNvPr id="15" name="Slide Number Placeholder 25" hidden="1">
            <a:extLst>
              <a:ext uri="{FF2B5EF4-FFF2-40B4-BE49-F238E27FC236}">
                <a16:creationId xmlns:a16="http://schemas.microsoft.com/office/drawing/2014/main" id="{1ABED4D5-5171-4857-9EF2-5F8431CCEF6A}"/>
              </a:ext>
            </a:extLst>
          </p:cNvPr>
          <p:cNvSpPr>
            <a:spLocks noGrp="1"/>
          </p:cNvSpPr>
          <p:nvPr>
            <p:ph type="sldNum" sz="quarter" idx="19"/>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Tree>
    <p:extLst>
      <p:ext uri="{BB962C8B-B14F-4D97-AF65-F5344CB8AC3E}">
        <p14:creationId xmlns:p14="http://schemas.microsoft.com/office/powerpoint/2010/main" val="2918265075"/>
      </p:ext>
    </p:extLst>
  </p:cSld>
  <p:clrMapOvr>
    <a:masterClrMapping/>
  </p:clrMapOvr>
  <p:extLst>
    <p:ext uri="{DCECCB84-F9BA-43D5-87BE-67443E8EF086}">
      <p15:sldGuideLst xmlns:p15="http://schemas.microsoft.com/office/powerpoint/2012/main">
        <p15:guide id="1" pos="3728" userDrawn="1">
          <p15:clr>
            <a:srgbClr val="FBAE40"/>
          </p15:clr>
        </p15:guide>
        <p15:guide id="2" pos="395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ground image">
    <p:spTree>
      <p:nvGrpSpPr>
        <p:cNvPr id="1" name=""/>
        <p:cNvGrpSpPr/>
        <p:nvPr/>
      </p:nvGrpSpPr>
      <p:grpSpPr>
        <a:xfrm>
          <a:off x="0" y="0"/>
          <a:ext cx="0" cy="0"/>
          <a:chOff x="0" y="0"/>
          <a:chExt cx="0" cy="0"/>
        </a:xfrm>
      </p:grpSpPr>
      <p:sp>
        <p:nvSpPr>
          <p:cNvPr id="19" name="Picture Placeholder 3"/>
          <p:cNvSpPr>
            <a:spLocks noGrp="1"/>
          </p:cNvSpPr>
          <p:nvPr>
            <p:ph type="pic" sz="quarter" idx="17" hasCustomPrompt="1"/>
          </p:nvPr>
        </p:nvSpPr>
        <p:spPr>
          <a:xfrm>
            <a:off x="359999" y="365125"/>
            <a:ext cx="11472001" cy="5592763"/>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on icon and insert the picture from ImageLibrary</a:t>
            </a:r>
          </a:p>
        </p:txBody>
      </p:sp>
      <p:sp>
        <p:nvSpPr>
          <p:cNvPr id="5" name="Date_DateCustomA"/>
          <p:cNvSpPr>
            <a:spLocks noGrp="1"/>
          </p:cNvSpPr>
          <p:nvPr>
            <p:ph type="dt" sz="half" idx="18"/>
          </p:nvPr>
        </p:nvSpPr>
        <p:spPr/>
        <p:txBody>
          <a:bodyPr/>
          <a:lstStyle/>
          <a:p>
            <a:endParaRPr lang="en-GB" dirty="0"/>
          </a:p>
        </p:txBody>
      </p:sp>
      <p:sp>
        <p:nvSpPr>
          <p:cNvPr id="6" name="FLD_PresentationTitle"/>
          <p:cNvSpPr>
            <a:spLocks noGrp="1"/>
          </p:cNvSpPr>
          <p:nvPr>
            <p:ph type="ftr" sz="quarter" idx="19"/>
          </p:nvPr>
        </p:nvSpPr>
        <p:spPr/>
        <p:txBody>
          <a:bodyPr/>
          <a:lstStyle/>
          <a:p>
            <a:endParaRPr lang="en-GB" dirty="0"/>
          </a:p>
        </p:txBody>
      </p:sp>
      <p:sp>
        <p:nvSpPr>
          <p:cNvPr id="8" name="Slide Number Placeholder 7"/>
          <p:cNvSpPr>
            <a:spLocks noGrp="1"/>
          </p:cNvSpPr>
          <p:nvPr>
            <p:ph type="sldNum" sz="quarter" idx="20"/>
          </p:nvPr>
        </p:nvSpPr>
        <p:spPr/>
        <p:txBody>
          <a:bodyPr/>
          <a:lstStyle/>
          <a:p>
            <a:r>
              <a:rPr lang="en-GB" dirty="0"/>
              <a:t>Page </a:t>
            </a:r>
            <a:fld id="{9E564AD4-C76D-4F33-BD52-5147B3B7B407}" type="slidenum">
              <a:rPr lang="en-GB"/>
              <a:pPr/>
              <a:t>‹#›</a:t>
            </a:fld>
            <a:endParaRPr lang="en-GB" dirty="0"/>
          </a:p>
        </p:txBody>
      </p:sp>
    </p:spTree>
    <p:extLst>
      <p:ext uri="{BB962C8B-B14F-4D97-AF65-F5344CB8AC3E}">
        <p14:creationId xmlns:p14="http://schemas.microsoft.com/office/powerpoint/2010/main" val="1569892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ackground image (no footer)">
    <p:spTree>
      <p:nvGrpSpPr>
        <p:cNvPr id="1" name=""/>
        <p:cNvGrpSpPr/>
        <p:nvPr/>
      </p:nvGrpSpPr>
      <p:grpSpPr>
        <a:xfrm>
          <a:off x="0" y="0"/>
          <a:ext cx="0" cy="0"/>
          <a:chOff x="0" y="0"/>
          <a:chExt cx="0" cy="0"/>
        </a:xfrm>
      </p:grpSpPr>
      <p:sp>
        <p:nvSpPr>
          <p:cNvPr id="19" name="Picture Placeholder 3"/>
          <p:cNvSpPr>
            <a:spLocks noGrp="1"/>
          </p:cNvSpPr>
          <p:nvPr>
            <p:ph type="pic" sz="quarter" idx="17" hasCustomPrompt="1"/>
          </p:nvPr>
        </p:nvSpPr>
        <p:spPr>
          <a:xfrm>
            <a:off x="0" y="0"/>
            <a:ext cx="12191999" cy="6857999"/>
          </a:xfrm>
        </p:spPr>
        <p:txBody>
          <a:bodyPr vert="horz" lIns="0" tIns="612000" rIns="0" bIns="0" rtlCol="0" anchor="ctr" anchorCtr="0">
            <a:noAutofit/>
          </a:bodyPr>
          <a:lstStyle>
            <a:lvl1pPr algn="ctr">
              <a:buNone/>
              <a:defRPr lang="da-DK" sz="1400" baseline="0">
                <a:solidFill>
                  <a:schemeClr val="tx1">
                    <a:lumMod val="50000"/>
                    <a:lumOff val="50000"/>
                  </a:schemeClr>
                </a:solidFill>
                <a:latin typeface="+mj-lt"/>
              </a:defRPr>
            </a:lvl1pPr>
          </a:lstStyle>
          <a:p>
            <a:r>
              <a:rPr lang="en-GB" dirty="0"/>
              <a:t>Click on icon and insert the picture from ImageLibrary</a:t>
            </a:r>
          </a:p>
        </p:txBody>
      </p:sp>
      <p:sp>
        <p:nvSpPr>
          <p:cNvPr id="8" name="Date Placeholder 2" hidden="1">
            <a:extLst>
              <a:ext uri="{FF2B5EF4-FFF2-40B4-BE49-F238E27FC236}">
                <a16:creationId xmlns:a16="http://schemas.microsoft.com/office/drawing/2014/main" id="{2DE085ED-2AE7-49EB-A97F-49BC4D9AA176}"/>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9" name="Footer Placeholder 24" hidden="1">
            <a:extLst>
              <a:ext uri="{FF2B5EF4-FFF2-40B4-BE49-F238E27FC236}">
                <a16:creationId xmlns:a16="http://schemas.microsoft.com/office/drawing/2014/main" id="{EE773062-A2E6-4852-9596-2E0A516AA389}"/>
              </a:ext>
            </a:extLst>
          </p:cNvPr>
          <p:cNvSpPr>
            <a:spLocks noGrp="1"/>
          </p:cNvSpPr>
          <p:nvPr>
            <p:ph type="ftr" sz="quarter" idx="18"/>
          </p:nvPr>
        </p:nvSpPr>
        <p:spPr>
          <a:xfrm>
            <a:off x="0" y="6876000"/>
            <a:ext cx="0" cy="0"/>
          </a:xfrm>
          <a:prstGeom prst="rect">
            <a:avLst/>
          </a:prstGeom>
        </p:spPr>
        <p:txBody>
          <a:bodyPr/>
          <a:lstStyle>
            <a:lvl1pPr>
              <a:defRPr sz="100">
                <a:noFill/>
              </a:defRPr>
            </a:lvl1pPr>
          </a:lstStyle>
          <a:p>
            <a:endParaRPr lang="en-GB" dirty="0"/>
          </a:p>
        </p:txBody>
      </p:sp>
      <p:sp>
        <p:nvSpPr>
          <p:cNvPr id="10" name="Slide Number Placeholder 25" hidden="1">
            <a:extLst>
              <a:ext uri="{FF2B5EF4-FFF2-40B4-BE49-F238E27FC236}">
                <a16:creationId xmlns:a16="http://schemas.microsoft.com/office/drawing/2014/main" id="{B0F476BA-C536-4410-B7ED-98EE33F3FC41}"/>
              </a:ext>
            </a:extLst>
          </p:cNvPr>
          <p:cNvSpPr>
            <a:spLocks noGrp="1"/>
          </p:cNvSpPr>
          <p:nvPr>
            <p:ph type="sldNum" sz="quarter" idx="19"/>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Tree>
    <p:extLst>
      <p:ext uri="{BB962C8B-B14F-4D97-AF65-F5344CB8AC3E}">
        <p14:creationId xmlns:p14="http://schemas.microsoft.com/office/powerpoint/2010/main" val="1941593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produ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7" name="Content Placeholder 2"/>
          <p:cNvSpPr>
            <a:spLocks noGrp="1"/>
          </p:cNvSpPr>
          <p:nvPr>
            <p:ph sz="quarter" idx="13" hasCustomPrompt="1"/>
          </p:nvPr>
        </p:nvSpPr>
        <p:spPr>
          <a:xfrm>
            <a:off x="725488" y="1636713"/>
            <a:ext cx="10745787"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Pladsholder til indhold 2"/>
          <p:cNvSpPr>
            <a:spLocks noGrp="1"/>
          </p:cNvSpPr>
          <p:nvPr>
            <p:ph sz="quarter" idx="17" hasCustomPrompt="1"/>
          </p:nvPr>
        </p:nvSpPr>
        <p:spPr>
          <a:xfrm>
            <a:off x="9773172" y="6142181"/>
            <a:ext cx="1692000" cy="429455"/>
          </a:xfrm>
        </p:spPr>
        <p:txBody>
          <a:bodyPr/>
          <a:lstStyle>
            <a:lvl1pPr>
              <a:buNone/>
              <a:defRPr sz="1200" baseline="0">
                <a:solidFill>
                  <a:schemeClr val="bg2"/>
                </a:solidFill>
                <a:latin typeface="+mj-lt"/>
              </a:defRPr>
            </a:lvl1pPr>
          </a:lstStyle>
          <a:p>
            <a:pPr lvl="0"/>
            <a:r>
              <a:rPr lang="en-GB" dirty="0"/>
              <a:t>Insert product logo</a:t>
            </a:r>
          </a:p>
        </p:txBody>
      </p:sp>
      <p:sp>
        <p:nvSpPr>
          <p:cNvPr id="3" name="Date_DateCustomA"/>
          <p:cNvSpPr>
            <a:spLocks noGrp="1"/>
          </p:cNvSpPr>
          <p:nvPr>
            <p:ph type="dt" sz="half" idx="18"/>
          </p:nvPr>
        </p:nvSpPr>
        <p:spPr/>
        <p:txBody>
          <a:bodyPr/>
          <a:lstStyle/>
          <a:p>
            <a:endParaRPr lang="en-GB" dirty="0"/>
          </a:p>
        </p:txBody>
      </p:sp>
      <p:sp>
        <p:nvSpPr>
          <p:cNvPr id="4" name="FLD_PresentationTitle"/>
          <p:cNvSpPr>
            <a:spLocks noGrp="1"/>
          </p:cNvSpPr>
          <p:nvPr>
            <p:ph type="ftr" sz="quarter" idx="19"/>
          </p:nvPr>
        </p:nvSpPr>
        <p:spPr/>
        <p:txBody>
          <a:bodyPr/>
          <a:lstStyle/>
          <a:p>
            <a:endParaRPr lang="en-GB" dirty="0"/>
          </a:p>
        </p:txBody>
      </p:sp>
      <p:sp>
        <p:nvSpPr>
          <p:cNvPr id="5" name="Slide Number Placeholder 4"/>
          <p:cNvSpPr>
            <a:spLocks noGrp="1"/>
          </p:cNvSpPr>
          <p:nvPr>
            <p:ph type="sldNum" sz="quarter" idx="20"/>
          </p:nvPr>
        </p:nvSpPr>
        <p:spPr/>
        <p:txBody>
          <a:bodyPr/>
          <a:lstStyle/>
          <a:p>
            <a:r>
              <a:rPr lang="en-GB" dirty="0"/>
              <a:t>Page </a:t>
            </a:r>
            <a:fld id="{9E564AD4-C76D-4F33-BD52-5147B3B7B407}" type="slidenum">
              <a:rPr lang="en-GB"/>
              <a:pPr/>
              <a:t>‹#›</a:t>
            </a:fld>
            <a:endParaRPr lang="en-GB" dirty="0"/>
          </a:p>
        </p:txBody>
      </p:sp>
      <p:pic>
        <p:nvPicPr>
          <p:cNvPr id="11" name="BA descriptor">
            <a:extLst>
              <a:ext uri="{FF2B5EF4-FFF2-40B4-BE49-F238E27FC236}">
                <a16:creationId xmlns:a16="http://schemas.microsoft.com/office/drawing/2014/main" id="{06FD9D4C-59C4-4452-82C4-0C649AEEAD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399" y="6423689"/>
            <a:ext cx="3608491" cy="118458"/>
          </a:xfrm>
          <a:prstGeom prst="rect">
            <a:avLst/>
          </a:prstGeom>
        </p:spPr>
      </p:pic>
    </p:spTree>
    <p:extLst>
      <p:ext uri="{BB962C8B-B14F-4D97-AF65-F5344CB8AC3E}">
        <p14:creationId xmlns:p14="http://schemas.microsoft.com/office/powerpoint/2010/main" val="2725220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3x (product)">
    <p:spTree>
      <p:nvGrpSpPr>
        <p:cNvPr id="1" name=""/>
        <p:cNvGrpSpPr/>
        <p:nvPr/>
      </p:nvGrpSpPr>
      <p:grpSpPr>
        <a:xfrm>
          <a:off x="0" y="0"/>
          <a:ext cx="0" cy="0"/>
          <a:chOff x="0" y="0"/>
          <a:chExt cx="0" cy="0"/>
        </a:xfrm>
      </p:grpSpPr>
      <p:sp>
        <p:nvSpPr>
          <p:cNvPr id="12" name="Title 1"/>
          <p:cNvSpPr>
            <a:spLocks noGrp="1"/>
          </p:cNvSpPr>
          <p:nvPr>
            <p:ph type="title"/>
          </p:nvPr>
        </p:nvSpPr>
        <p:spPr>
          <a:xfrm>
            <a:off x="725487" y="365125"/>
            <a:ext cx="10741025" cy="1047750"/>
          </a:xfrm>
        </p:spPr>
        <p:txBody>
          <a:bodyPr/>
          <a:lstStyle>
            <a:lvl1pPr>
              <a:defRPr>
                <a:latin typeface="+mj-lt"/>
              </a:defRPr>
            </a:lvl1pPr>
          </a:lstStyle>
          <a:p>
            <a:r>
              <a:rPr lang="en-US"/>
              <a:t>Click to edit Master title style</a:t>
            </a:r>
            <a:endParaRPr lang="en-GB" dirty="0"/>
          </a:p>
        </p:txBody>
      </p:sp>
      <p:sp>
        <p:nvSpPr>
          <p:cNvPr id="9" name="Content Placeholder 2"/>
          <p:cNvSpPr>
            <a:spLocks noGrp="1"/>
          </p:cNvSpPr>
          <p:nvPr>
            <p:ph sz="quarter" idx="13" hasCustomPrompt="1"/>
          </p:nvPr>
        </p:nvSpPr>
        <p:spPr>
          <a:xfrm>
            <a:off x="725488" y="1636713"/>
            <a:ext cx="33408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
          <p:cNvSpPr>
            <a:spLocks noGrp="1"/>
          </p:cNvSpPr>
          <p:nvPr>
            <p:ph sz="quarter" idx="14" hasCustomPrompt="1"/>
          </p:nvPr>
        </p:nvSpPr>
        <p:spPr>
          <a:xfrm>
            <a:off x="8125712" y="1636713"/>
            <a:ext cx="33408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3"/>
          <p:cNvSpPr>
            <a:spLocks noGrp="1"/>
          </p:cNvSpPr>
          <p:nvPr>
            <p:ph sz="quarter" idx="15" hasCustomPrompt="1"/>
          </p:nvPr>
        </p:nvSpPr>
        <p:spPr>
          <a:xfrm>
            <a:off x="4425600" y="1636713"/>
            <a:ext cx="33408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Pladsholder til indhold 2"/>
          <p:cNvSpPr>
            <a:spLocks noGrp="1"/>
          </p:cNvSpPr>
          <p:nvPr>
            <p:ph sz="quarter" idx="17" hasCustomPrompt="1"/>
          </p:nvPr>
        </p:nvSpPr>
        <p:spPr>
          <a:xfrm>
            <a:off x="9773172" y="6142181"/>
            <a:ext cx="1692000" cy="429455"/>
          </a:xfrm>
        </p:spPr>
        <p:txBody>
          <a:bodyPr/>
          <a:lstStyle>
            <a:lvl1pPr>
              <a:buNone/>
              <a:defRPr sz="1200" baseline="0">
                <a:solidFill>
                  <a:schemeClr val="bg2"/>
                </a:solidFill>
                <a:latin typeface="+mj-lt"/>
              </a:defRPr>
            </a:lvl1pPr>
          </a:lstStyle>
          <a:p>
            <a:pPr lvl="0"/>
            <a:r>
              <a:rPr lang="en-GB" dirty="0"/>
              <a:t>Insert product logo</a:t>
            </a:r>
          </a:p>
        </p:txBody>
      </p:sp>
      <p:sp>
        <p:nvSpPr>
          <p:cNvPr id="5" name="Date_DateCustomA"/>
          <p:cNvSpPr>
            <a:spLocks noGrp="1"/>
          </p:cNvSpPr>
          <p:nvPr>
            <p:ph type="dt" sz="half" idx="18"/>
          </p:nvPr>
        </p:nvSpPr>
        <p:spPr/>
        <p:txBody>
          <a:bodyPr/>
          <a:lstStyle/>
          <a:p>
            <a:endParaRPr lang="en-GB" dirty="0"/>
          </a:p>
        </p:txBody>
      </p:sp>
      <p:sp>
        <p:nvSpPr>
          <p:cNvPr id="6" name="FLD_PresentationTitle"/>
          <p:cNvSpPr>
            <a:spLocks noGrp="1"/>
          </p:cNvSpPr>
          <p:nvPr>
            <p:ph type="ftr" sz="quarter" idx="19"/>
          </p:nvPr>
        </p:nvSpPr>
        <p:spPr/>
        <p:txBody>
          <a:bodyPr/>
          <a:lstStyle/>
          <a:p>
            <a:endParaRPr lang="en-GB" dirty="0"/>
          </a:p>
        </p:txBody>
      </p:sp>
      <p:sp>
        <p:nvSpPr>
          <p:cNvPr id="7" name="Slide Number Placeholder 6"/>
          <p:cNvSpPr>
            <a:spLocks noGrp="1"/>
          </p:cNvSpPr>
          <p:nvPr>
            <p:ph type="sldNum" sz="quarter" idx="20"/>
          </p:nvPr>
        </p:nvSpPr>
        <p:spPr/>
        <p:txBody>
          <a:bodyPr/>
          <a:lstStyle/>
          <a:p>
            <a:r>
              <a:rPr lang="en-GB" dirty="0"/>
              <a:t>Page </a:t>
            </a:r>
            <a:fld id="{9E564AD4-C76D-4F33-BD52-5147B3B7B407}" type="slidenum">
              <a:rPr lang="en-GB"/>
              <a:pPr/>
              <a:t>‹#›</a:t>
            </a:fld>
            <a:endParaRPr lang="en-GB" dirty="0"/>
          </a:p>
        </p:txBody>
      </p:sp>
      <p:pic>
        <p:nvPicPr>
          <p:cNvPr id="13" name="BA descriptor">
            <a:extLst>
              <a:ext uri="{FF2B5EF4-FFF2-40B4-BE49-F238E27FC236}">
                <a16:creationId xmlns:a16="http://schemas.microsoft.com/office/drawing/2014/main" id="{6918365E-CE97-4898-BACC-27E6A5D4D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261" y="6441698"/>
            <a:ext cx="3204000" cy="89395"/>
          </a:xfrm>
          <a:prstGeom prst="rect">
            <a:avLst/>
          </a:prstGeom>
        </p:spPr>
      </p:pic>
    </p:spTree>
    <p:extLst>
      <p:ext uri="{BB962C8B-B14F-4D97-AF65-F5344CB8AC3E}">
        <p14:creationId xmlns:p14="http://schemas.microsoft.com/office/powerpoint/2010/main" val="3527841151"/>
      </p:ext>
    </p:extLst>
  </p:cSld>
  <p:clrMapOvr>
    <a:masterClrMapping/>
  </p:clrMapOvr>
  <p:extLst>
    <p:ext uri="{DCECCB84-F9BA-43D5-87BE-67443E8EF086}">
      <p15:sldGuideLst xmlns:p15="http://schemas.microsoft.com/office/powerpoint/2012/main">
        <p15:guide id="1" pos="4894" userDrawn="1">
          <p15:clr>
            <a:srgbClr val="FBAE40"/>
          </p15:clr>
        </p15:guide>
        <p15:guide id="2" pos="5118" userDrawn="1">
          <p15:clr>
            <a:srgbClr val="FBAE40"/>
          </p15:clr>
        </p15:guide>
        <p15:guide id="3" pos="2789" userDrawn="1">
          <p15:clr>
            <a:srgbClr val="FBAE40"/>
          </p15:clr>
        </p15:guide>
        <p15:guide id="4" pos="25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 Turquoise Ba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19" name="Picture Placeholder 1"/>
          <p:cNvSpPr>
            <a:spLocks noGrp="1"/>
          </p:cNvSpPr>
          <p:nvPr>
            <p:ph type="pic" sz="quarter" idx="14" hasCustomPrompt="1"/>
          </p:nvPr>
        </p:nvSpPr>
        <p:spPr>
          <a:xfrm>
            <a:off x="-1" y="0"/>
            <a:ext cx="12192000" cy="6858000"/>
          </a:xfrm>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20" name="Text Placeholder blå kasse forløb"/>
          <p:cNvSpPr>
            <a:spLocks noGrp="1"/>
          </p:cNvSpPr>
          <p:nvPr>
            <p:ph type="body" sz="quarter" idx="23" hasCustomPrompt="1"/>
          </p:nvPr>
        </p:nvSpPr>
        <p:spPr>
          <a:xfrm>
            <a:off x="0" y="5418000"/>
            <a:ext cx="12192000" cy="720000"/>
          </a:xfrm>
          <a:gradFill flip="none" rotWithShape="1">
            <a:gsLst>
              <a:gs pos="0">
                <a:schemeClr val="accent1">
                  <a:alpha val="70000"/>
                </a:schemeClr>
              </a:gs>
              <a:gs pos="100000">
                <a:schemeClr val="accent1"/>
              </a:gs>
            </a:gsLst>
            <a:lin ang="0" scaled="0"/>
            <a:tileRect/>
          </a:gradFill>
          <a:ln>
            <a:noFill/>
          </a:ln>
        </p:spPr>
        <p:txBody>
          <a:bodyPr vert="horz" lIns="0" tIns="0" rIns="0" bIns="0" rtlCol="0">
            <a:noAutofit/>
          </a:bodyPr>
          <a:lstStyle>
            <a:lvl1pPr>
              <a:defRPr lang="en-GB" sz="100" dirty="0">
                <a:solidFill>
                  <a:schemeClr val="bg1"/>
                </a:solidFill>
              </a:defRPr>
            </a:lvl1pPr>
          </a:lstStyle>
          <a:p>
            <a:pPr lvl="0">
              <a:buNone/>
            </a:pPr>
            <a:r>
              <a:rPr lang="en-GB" dirty="0"/>
              <a:t>.</a:t>
            </a:r>
          </a:p>
        </p:txBody>
      </p:sp>
      <p:sp>
        <p:nvSpPr>
          <p:cNvPr id="2" name="FLD_PresentationTitle"/>
          <p:cNvSpPr>
            <a:spLocks noGrp="1"/>
          </p:cNvSpPr>
          <p:nvPr>
            <p:ph type="title" hasCustomPrompt="1"/>
          </p:nvPr>
        </p:nvSpPr>
        <p:spPr>
          <a:xfrm>
            <a:off x="1963463" y="361950"/>
            <a:ext cx="9507812" cy="2219603"/>
          </a:xfrm>
        </p:spPr>
        <p:txBody>
          <a:bodyPr anchor="b" anchorCtr="0"/>
          <a:lstStyle>
            <a:lvl1pPr>
              <a:lnSpc>
                <a:spcPct val="90000"/>
              </a:lnSpc>
              <a:defRPr sz="6000" baseline="0">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2529743"/>
            <a:ext cx="9507600" cy="886229"/>
          </a:xfrm>
        </p:spPr>
        <p:txBody>
          <a:bodyPr/>
          <a:lstStyle>
            <a:lvl1pPr>
              <a:lnSpc>
                <a:spcPct val="95000"/>
              </a:lnSpc>
              <a:spcBef>
                <a:spcPts val="0"/>
              </a:spcBef>
              <a:buNone/>
              <a:defRPr sz="3500">
                <a:solidFill>
                  <a:schemeClr val="bg2"/>
                </a:solidFill>
                <a:latin typeface="+mj-lt"/>
              </a:defRPr>
            </a:lvl1pPr>
          </a:lstStyle>
          <a:p>
            <a:pPr lvl="0"/>
            <a:r>
              <a:rPr lang="en-GB" dirty="0"/>
              <a:t>Presentation subtitle</a:t>
            </a:r>
          </a:p>
        </p:txBody>
      </p:sp>
      <p:sp>
        <p:nvSpPr>
          <p:cNvPr id="16" name="FLD_PresentationName"/>
          <p:cNvSpPr>
            <a:spLocks noGrp="1"/>
          </p:cNvSpPr>
          <p:nvPr>
            <p:ph type="body" sz="quarter" idx="11" hasCustomPrompt="1"/>
          </p:nvPr>
        </p:nvSpPr>
        <p:spPr>
          <a:xfrm>
            <a:off x="1963462" y="3451993"/>
            <a:ext cx="9507600" cy="406105"/>
          </a:xfrm>
        </p:spPr>
        <p:txBody>
          <a:bodyPr/>
          <a:lstStyle>
            <a:lvl1pPr>
              <a:lnSpc>
                <a:spcPct val="100000"/>
              </a:lnSpc>
              <a:buNone/>
              <a:defRPr sz="2500" i="0">
                <a:solidFill>
                  <a:schemeClr val="bg2"/>
                </a:solidFill>
                <a:latin typeface="+mj-lt"/>
              </a:defRPr>
            </a:lvl1pPr>
          </a:lstStyle>
          <a:p>
            <a:pPr lvl="0"/>
            <a:r>
              <a:rPr lang="en-GB" dirty="0"/>
              <a:t>Click to insert Name and Surname</a:t>
            </a:r>
          </a:p>
        </p:txBody>
      </p:sp>
      <p:sp>
        <p:nvSpPr>
          <p:cNvPr id="24" name="Date_DateCustomA"/>
          <p:cNvSpPr>
            <a:spLocks noGrp="1"/>
          </p:cNvSpPr>
          <p:nvPr>
            <p:ph type="dt" sz="half" idx="16"/>
          </p:nvPr>
        </p:nvSpPr>
        <p:spPr>
          <a:xfrm>
            <a:off x="1963462" y="3894118"/>
            <a:ext cx="9507600" cy="423263"/>
          </a:xfrm>
          <a:prstGeom prst="rect">
            <a:avLst/>
          </a:prstGeom>
        </p:spPr>
        <p:txBody>
          <a:bodyPr anchor="t" anchorCtr="0"/>
          <a:lstStyle>
            <a:lvl1pPr algn="l">
              <a:defRPr lang="en-GB" sz="2000" kern="1200">
                <a:solidFill>
                  <a:schemeClr val="bg2"/>
                </a:solidFill>
                <a:latin typeface="+mj-lt"/>
                <a:ea typeface="+mn-ea"/>
                <a:cs typeface="+mn-cs"/>
              </a:defRPr>
            </a:lvl1pPr>
          </a:lstStyle>
          <a:p>
            <a:endParaRPr lang="en-GB" dirty="0"/>
          </a:p>
        </p:txBody>
      </p:sp>
      <p:sp>
        <p:nvSpPr>
          <p:cNvPr id="17" name="Text Placeholder logo"/>
          <p:cNvSpPr>
            <a:spLocks noGrp="1"/>
          </p:cNvSpPr>
          <p:nvPr>
            <p:ph type="body" sz="quarter" idx="20" hasCustomPrompt="1"/>
          </p:nvPr>
        </p:nvSpPr>
        <p:spPr>
          <a:xfrm>
            <a:off x="9989874" y="5620796"/>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3" name="Footer Placeholder 24" hidden="1">
            <a:extLst>
              <a:ext uri="{FF2B5EF4-FFF2-40B4-BE49-F238E27FC236}">
                <a16:creationId xmlns:a16="http://schemas.microsoft.com/office/drawing/2014/main" id="{9999E443-DC42-4EED-8BC2-9B3695AC1E24}"/>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4" name="Slide Number Placeholder 25" hidden="1">
            <a:extLst>
              <a:ext uri="{FF2B5EF4-FFF2-40B4-BE49-F238E27FC236}">
                <a16:creationId xmlns:a16="http://schemas.microsoft.com/office/drawing/2014/main" id="{5D2C5EF1-50EC-4B9B-9945-672DE6E50BAD}"/>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
        <p:nvSpPr>
          <p:cNvPr id="15" name="Text Placeholder BA descriptor">
            <a:extLst>
              <a:ext uri="{FF2B5EF4-FFF2-40B4-BE49-F238E27FC236}">
                <a16:creationId xmlns:a16="http://schemas.microsoft.com/office/drawing/2014/main" id="{CF55EE96-166F-4FC4-AEDE-2987416EE471}"/>
              </a:ext>
            </a:extLst>
          </p:cNvPr>
          <p:cNvSpPr>
            <a:spLocks noGrp="1"/>
          </p:cNvSpPr>
          <p:nvPr>
            <p:ph type="body" sz="quarter" idx="26" hasCustomPrompt="1"/>
          </p:nvPr>
        </p:nvSpPr>
        <p:spPr>
          <a:xfrm>
            <a:off x="702548" y="5763984"/>
            <a:ext cx="3607200" cy="118800"/>
          </a:xfrm>
          <a:blipFill>
            <a:blip r:embed="rId3"/>
            <a:stretch>
              <a:fillRect/>
            </a:stretch>
          </a:blipFill>
          <a:ln>
            <a:noFill/>
          </a:ln>
        </p:spPr>
        <p:txBody>
          <a:bodyPr/>
          <a:lstStyle>
            <a:lvl1pPr>
              <a:defRPr sz="100">
                <a:noFill/>
                <a:latin typeface="+mj-lt"/>
              </a:defRPr>
            </a:lvl1pPr>
          </a:lstStyle>
          <a:p>
            <a:pPr lvl="0"/>
            <a:r>
              <a:rPr lang="en-GB" dirty="0"/>
              <a:t>.</a:t>
            </a:r>
          </a:p>
        </p:txBody>
      </p:sp>
    </p:spTree>
    <p:extLst>
      <p:ext uri="{BB962C8B-B14F-4D97-AF65-F5344CB8AC3E}">
        <p14:creationId xmlns:p14="http://schemas.microsoft.com/office/powerpoint/2010/main" val="946269499"/>
      </p:ext>
    </p:extLst>
  </p:cSld>
  <p:clrMapOvr>
    <a:masterClrMapping/>
  </p:clrMapOvr>
  <p:extLst>
    <p:ext uri="{DCECCB84-F9BA-43D5-87BE-67443E8EF086}">
      <p15:sldGuideLst xmlns:p15="http://schemas.microsoft.com/office/powerpoint/2012/main">
        <p15:guide id="1" pos="123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0/50 Image text (product)">
    <p:spTree>
      <p:nvGrpSpPr>
        <p:cNvPr id="1" name=""/>
        <p:cNvGrpSpPr/>
        <p:nvPr/>
      </p:nvGrpSpPr>
      <p:grpSpPr>
        <a:xfrm>
          <a:off x="0" y="0"/>
          <a:ext cx="0" cy="0"/>
          <a:chOff x="0" y="0"/>
          <a:chExt cx="0" cy="0"/>
        </a:xfrm>
      </p:grpSpPr>
      <p:pic>
        <p:nvPicPr>
          <p:cNvPr id="14" name="Picture 3" descr="Baggrund-test-ny.png"/>
          <p:cNvPicPr>
            <a:picLocks noChangeAspect="1"/>
          </p:cNvPicPr>
          <p:nvPr userDrawn="1"/>
        </p:nvPicPr>
        <p:blipFill rotWithShape="1">
          <a:blip r:embed="rId2">
            <a:extLst>
              <a:ext uri="{28A0092B-C50C-407E-A947-70E740481C1C}">
                <a14:useLocalDpi xmlns:a14="http://schemas.microsoft.com/office/drawing/2010/main"/>
              </a:ext>
            </a:extLst>
          </a:blip>
          <a:srcRect l="-2883"/>
          <a:stretch/>
        </p:blipFill>
        <p:spPr>
          <a:xfrm>
            <a:off x="-170763" y="0"/>
            <a:ext cx="6093867" cy="6858000"/>
          </a:xfrm>
          <a:prstGeom prst="rect">
            <a:avLst/>
          </a:prstGeom>
        </p:spPr>
      </p:pic>
      <p:sp>
        <p:nvSpPr>
          <p:cNvPr id="12" name="Title 1"/>
          <p:cNvSpPr>
            <a:spLocks noGrp="1"/>
          </p:cNvSpPr>
          <p:nvPr>
            <p:ph type="title"/>
          </p:nvPr>
        </p:nvSpPr>
        <p:spPr>
          <a:xfrm>
            <a:off x="6276001" y="1088844"/>
            <a:ext cx="5190511" cy="981982"/>
          </a:xfrm>
        </p:spPr>
        <p:txBody>
          <a:bodyPr/>
          <a:lstStyle>
            <a:lvl1pPr>
              <a:defRPr>
                <a:latin typeface="+mj-lt"/>
              </a:defRPr>
            </a:lvl1pPr>
          </a:lstStyle>
          <a:p>
            <a:r>
              <a:rPr lang="en-US"/>
              <a:t>Click to edit Master title style</a:t>
            </a:r>
            <a:endParaRPr lang="en-GB" dirty="0"/>
          </a:p>
        </p:txBody>
      </p:sp>
      <p:sp>
        <p:nvSpPr>
          <p:cNvPr id="10" name="Content Placeholder 3"/>
          <p:cNvSpPr>
            <a:spLocks noGrp="1"/>
          </p:cNvSpPr>
          <p:nvPr>
            <p:ph sz="quarter" idx="14" hasCustomPrompt="1"/>
          </p:nvPr>
        </p:nvSpPr>
        <p:spPr>
          <a:xfrm>
            <a:off x="6276001" y="2360433"/>
            <a:ext cx="5190512" cy="359745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3"/>
          <p:cNvSpPr>
            <a:spLocks noGrp="1"/>
          </p:cNvSpPr>
          <p:nvPr>
            <p:ph type="pic" sz="quarter" idx="17" hasCustomPrompt="1"/>
          </p:nvPr>
        </p:nvSpPr>
        <p:spPr>
          <a:xfrm>
            <a:off x="7104" y="0"/>
            <a:ext cx="5916000" cy="6858000"/>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15" name="Pladsholder til indhold 2"/>
          <p:cNvSpPr>
            <a:spLocks noGrp="1"/>
          </p:cNvSpPr>
          <p:nvPr>
            <p:ph sz="quarter" idx="20" hasCustomPrompt="1"/>
          </p:nvPr>
        </p:nvSpPr>
        <p:spPr>
          <a:xfrm>
            <a:off x="9773172" y="6142181"/>
            <a:ext cx="1692000" cy="429455"/>
          </a:xfrm>
        </p:spPr>
        <p:txBody>
          <a:bodyPr/>
          <a:lstStyle>
            <a:lvl1pPr>
              <a:buNone/>
              <a:defRPr sz="1200" baseline="0">
                <a:solidFill>
                  <a:schemeClr val="bg2"/>
                </a:solidFill>
                <a:latin typeface="+mj-lt"/>
              </a:defRPr>
            </a:lvl1pPr>
          </a:lstStyle>
          <a:p>
            <a:pPr lvl="0"/>
            <a:r>
              <a:rPr lang="en-GB" dirty="0"/>
              <a:t>Insert product logo</a:t>
            </a:r>
          </a:p>
        </p:txBody>
      </p:sp>
      <p:sp>
        <p:nvSpPr>
          <p:cNvPr id="13" name="Date Placeholder 2" hidden="1">
            <a:extLst>
              <a:ext uri="{FF2B5EF4-FFF2-40B4-BE49-F238E27FC236}">
                <a16:creationId xmlns:a16="http://schemas.microsoft.com/office/drawing/2014/main" id="{129C5D1C-8186-4669-BA9F-15F246F4618F}"/>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7" name="Footer Placeholder 24" hidden="1">
            <a:extLst>
              <a:ext uri="{FF2B5EF4-FFF2-40B4-BE49-F238E27FC236}">
                <a16:creationId xmlns:a16="http://schemas.microsoft.com/office/drawing/2014/main" id="{139B3E99-1F3C-4A6C-8D6A-DBF84BA681DA}"/>
              </a:ext>
            </a:extLst>
          </p:cNvPr>
          <p:cNvSpPr>
            <a:spLocks noGrp="1"/>
          </p:cNvSpPr>
          <p:nvPr>
            <p:ph type="ftr" sz="quarter" idx="21"/>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3280B0A0-1340-4547-BA35-1D412448C8AA}"/>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Tree>
    <p:extLst>
      <p:ext uri="{BB962C8B-B14F-4D97-AF65-F5344CB8AC3E}">
        <p14:creationId xmlns:p14="http://schemas.microsoft.com/office/powerpoint/2010/main" val="2822836489"/>
      </p:ext>
    </p:extLst>
  </p:cSld>
  <p:clrMapOvr>
    <a:masterClrMapping/>
  </p:clrMapOvr>
  <p:extLst>
    <p:ext uri="{DCECCB84-F9BA-43D5-87BE-67443E8EF086}">
      <p15:sldGuideLst xmlns:p15="http://schemas.microsoft.com/office/powerpoint/2012/main">
        <p15:guide id="1" pos="3728" userDrawn="1">
          <p15:clr>
            <a:srgbClr val="FBAE40"/>
          </p15:clr>
        </p15:guide>
        <p15:guide id="2" pos="395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ey 50/50 Image text (product)">
    <p:spTree>
      <p:nvGrpSpPr>
        <p:cNvPr id="1" name=""/>
        <p:cNvGrpSpPr/>
        <p:nvPr/>
      </p:nvGrpSpPr>
      <p:grpSpPr>
        <a:xfrm>
          <a:off x="0" y="0"/>
          <a:ext cx="0" cy="0"/>
          <a:chOff x="0" y="0"/>
          <a:chExt cx="0" cy="0"/>
        </a:xfrm>
      </p:grpSpPr>
      <p:pic>
        <p:nvPicPr>
          <p:cNvPr id="15" name="Picture 7" descr="Baggrund-test-n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130925"/>
          </a:xfrm>
          <a:prstGeom prst="rect">
            <a:avLst/>
          </a:prstGeom>
        </p:spPr>
      </p:pic>
      <p:sp>
        <p:nvSpPr>
          <p:cNvPr id="12" name="Title 1"/>
          <p:cNvSpPr>
            <a:spLocks noGrp="1"/>
          </p:cNvSpPr>
          <p:nvPr>
            <p:ph type="title"/>
          </p:nvPr>
        </p:nvSpPr>
        <p:spPr>
          <a:xfrm>
            <a:off x="6276001" y="1088844"/>
            <a:ext cx="5190511" cy="981982"/>
          </a:xfrm>
        </p:spPr>
        <p:txBody>
          <a:bodyPr/>
          <a:lstStyle>
            <a:lvl1pPr>
              <a:defRPr>
                <a:latin typeface="+mj-lt"/>
              </a:defRPr>
            </a:lvl1pPr>
          </a:lstStyle>
          <a:p>
            <a:r>
              <a:rPr lang="en-US"/>
              <a:t>Click to edit Master title style</a:t>
            </a:r>
            <a:endParaRPr lang="en-GB" dirty="0"/>
          </a:p>
        </p:txBody>
      </p:sp>
      <p:sp>
        <p:nvSpPr>
          <p:cNvPr id="10" name="Content Placeholder 3"/>
          <p:cNvSpPr>
            <a:spLocks noGrp="1"/>
          </p:cNvSpPr>
          <p:nvPr>
            <p:ph sz="quarter" idx="14" hasCustomPrompt="1"/>
          </p:nvPr>
        </p:nvSpPr>
        <p:spPr>
          <a:xfrm>
            <a:off x="6276001" y="2360433"/>
            <a:ext cx="5190512" cy="359745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3"/>
          <p:cNvSpPr>
            <a:spLocks noGrp="1"/>
          </p:cNvSpPr>
          <p:nvPr>
            <p:ph type="pic" sz="quarter" idx="17" hasCustomPrompt="1"/>
          </p:nvPr>
        </p:nvSpPr>
        <p:spPr>
          <a:xfrm>
            <a:off x="0" y="1"/>
            <a:ext cx="5916000" cy="6858000"/>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14" name="Pladsholder til indhold 2"/>
          <p:cNvSpPr>
            <a:spLocks noGrp="1"/>
          </p:cNvSpPr>
          <p:nvPr>
            <p:ph sz="quarter" idx="20" hasCustomPrompt="1"/>
          </p:nvPr>
        </p:nvSpPr>
        <p:spPr>
          <a:xfrm>
            <a:off x="9773172" y="6142181"/>
            <a:ext cx="1692000" cy="429455"/>
          </a:xfrm>
        </p:spPr>
        <p:txBody>
          <a:bodyPr/>
          <a:lstStyle>
            <a:lvl1pPr>
              <a:buNone/>
              <a:defRPr sz="1200" baseline="0">
                <a:solidFill>
                  <a:schemeClr val="bg2"/>
                </a:solidFill>
                <a:latin typeface="+mj-lt"/>
              </a:defRPr>
            </a:lvl1pPr>
          </a:lstStyle>
          <a:p>
            <a:pPr lvl="0"/>
            <a:r>
              <a:rPr lang="en-GB" dirty="0"/>
              <a:t>Insert product logo</a:t>
            </a:r>
          </a:p>
        </p:txBody>
      </p:sp>
      <p:sp>
        <p:nvSpPr>
          <p:cNvPr id="13" name="Date Placeholder 2" hidden="1">
            <a:extLst>
              <a:ext uri="{FF2B5EF4-FFF2-40B4-BE49-F238E27FC236}">
                <a16:creationId xmlns:a16="http://schemas.microsoft.com/office/drawing/2014/main" id="{89A94F7F-30B2-4E33-AC7E-478BB4547F73}"/>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7" name="Footer Placeholder 24" hidden="1">
            <a:extLst>
              <a:ext uri="{FF2B5EF4-FFF2-40B4-BE49-F238E27FC236}">
                <a16:creationId xmlns:a16="http://schemas.microsoft.com/office/drawing/2014/main" id="{1E0230E8-1E9D-46C0-B885-17DCEC01E464}"/>
              </a:ext>
            </a:extLst>
          </p:cNvPr>
          <p:cNvSpPr>
            <a:spLocks noGrp="1"/>
          </p:cNvSpPr>
          <p:nvPr>
            <p:ph type="ftr" sz="quarter" idx="21"/>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9DF89806-D234-42F1-8058-9AA1B71D8E00}"/>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Tree>
    <p:extLst>
      <p:ext uri="{BB962C8B-B14F-4D97-AF65-F5344CB8AC3E}">
        <p14:creationId xmlns:p14="http://schemas.microsoft.com/office/powerpoint/2010/main" val="1168290572"/>
      </p:ext>
    </p:extLst>
  </p:cSld>
  <p:clrMapOvr>
    <a:masterClrMapping/>
  </p:clrMapOvr>
  <p:extLst>
    <p:ext uri="{DCECCB84-F9BA-43D5-87BE-67443E8EF086}">
      <p15:sldGuideLst xmlns:p15="http://schemas.microsoft.com/office/powerpoint/2012/main">
        <p15:guide id="1" pos="3728" userDrawn="1">
          <p15:clr>
            <a:srgbClr val="FBAE40"/>
          </p15:clr>
        </p15:guide>
        <p15:guide id="2" pos="3953"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reaker Slide A">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gradFill flip="none" rotWithShape="1">
            <a:gsLst>
              <a:gs pos="0">
                <a:schemeClr val="accent1">
                  <a:alpha val="70000"/>
                </a:schemeClr>
              </a:gs>
              <a:gs pos="100000">
                <a:schemeClr val="accent1"/>
              </a:gs>
            </a:gsLst>
            <a:lin ang="0" scaled="0"/>
            <a:tileRect/>
          </a:gradFill>
          <a:ln>
            <a:noFill/>
          </a:ln>
        </p:spPr>
        <p:txBody>
          <a:bodyPr vert="horz" lIns="0" tIns="0" rIns="0" bIns="0" rtlCol="0">
            <a:noAutofit/>
          </a:bodyPr>
          <a:lstStyle/>
          <a:p>
            <a:pPr marL="180000" lvl="0" indent="-180000">
              <a:lnSpc>
                <a:spcPct val="100000"/>
              </a:lnSpc>
              <a:spcBef>
                <a:spcPts val="1000"/>
              </a:spcBef>
              <a:spcAft>
                <a:spcPts val="0"/>
              </a:spcAft>
              <a:buFont typeface="Arial" panose="020B0604020202020204" pitchFamily="34" charset="0"/>
              <a:buNone/>
            </a:pPr>
            <a:endParaRPr lang="en-GB" sz="100" dirty="0" err="1">
              <a:solidFill>
                <a:schemeClr val="bg1"/>
              </a:solidFill>
              <a:latin typeface="+mj-lt"/>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4456" y="6255808"/>
            <a:ext cx="1462075" cy="332575"/>
          </a:xfrm>
          <a:prstGeom prst="rect">
            <a:avLst/>
          </a:prstGeom>
        </p:spPr>
      </p:pic>
      <p:sp>
        <p:nvSpPr>
          <p:cNvPr id="10" name="PresentationTitle"/>
          <p:cNvSpPr>
            <a:spLocks noGrp="1"/>
          </p:cNvSpPr>
          <p:nvPr>
            <p:ph type="title" hasCustomPrompt="1"/>
          </p:nvPr>
        </p:nvSpPr>
        <p:spPr>
          <a:xfrm>
            <a:off x="1963463" y="361950"/>
            <a:ext cx="9507812" cy="2219603"/>
          </a:xfrm>
        </p:spPr>
        <p:txBody>
          <a:bodyPr anchor="b" anchorCtr="0"/>
          <a:lstStyle>
            <a:lvl1pPr>
              <a:lnSpc>
                <a:spcPct val="90000"/>
              </a:lnSpc>
              <a:defRPr sz="6000" baseline="0">
                <a:solidFill>
                  <a:schemeClr val="bg1"/>
                </a:solidFill>
                <a:latin typeface="+mj-lt"/>
              </a:defRPr>
            </a:lvl1pPr>
          </a:lstStyle>
          <a:p>
            <a:r>
              <a:rPr lang="en-GB" dirty="0"/>
              <a:t>Breaker title</a:t>
            </a:r>
          </a:p>
        </p:txBody>
      </p:sp>
      <p:sp>
        <p:nvSpPr>
          <p:cNvPr id="11" name="PresentationSubtitle"/>
          <p:cNvSpPr>
            <a:spLocks noGrp="1"/>
          </p:cNvSpPr>
          <p:nvPr>
            <p:ph type="body" sz="quarter" idx="12" hasCustomPrompt="1"/>
          </p:nvPr>
        </p:nvSpPr>
        <p:spPr>
          <a:xfrm>
            <a:off x="1963462" y="2529743"/>
            <a:ext cx="9507600" cy="886229"/>
          </a:xfrm>
        </p:spPr>
        <p:txBody>
          <a:bodyPr/>
          <a:lstStyle>
            <a:lvl1pPr>
              <a:lnSpc>
                <a:spcPct val="95000"/>
              </a:lnSpc>
              <a:spcBef>
                <a:spcPts val="0"/>
              </a:spcBef>
              <a:buNone/>
              <a:defRPr sz="3500">
                <a:solidFill>
                  <a:schemeClr val="bg1"/>
                </a:solidFill>
                <a:latin typeface="+mj-lt"/>
              </a:defRPr>
            </a:lvl1pPr>
          </a:lstStyle>
          <a:p>
            <a:pPr lvl="0"/>
            <a:r>
              <a:rPr lang="en-GB" dirty="0"/>
              <a:t>Breaker subtitle</a:t>
            </a:r>
          </a:p>
        </p:txBody>
      </p:sp>
      <p:sp>
        <p:nvSpPr>
          <p:cNvPr id="14" name="Date Placeholder 2" hidden="1">
            <a:extLst>
              <a:ext uri="{FF2B5EF4-FFF2-40B4-BE49-F238E27FC236}">
                <a16:creationId xmlns:a16="http://schemas.microsoft.com/office/drawing/2014/main" id="{4EBCE775-61CC-4317-8CF8-E8369DE8F3B3}"/>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7" name="Footer Placeholder 24" hidden="1">
            <a:extLst>
              <a:ext uri="{FF2B5EF4-FFF2-40B4-BE49-F238E27FC236}">
                <a16:creationId xmlns:a16="http://schemas.microsoft.com/office/drawing/2014/main" id="{408B8459-5FB6-42D5-A2BD-F7B1E85D30A6}"/>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F3C8C02C-E834-4E72-8B12-1DBB4A8A3AB8}"/>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pic>
        <p:nvPicPr>
          <p:cNvPr id="16" name="BA descriptor">
            <a:extLst>
              <a:ext uri="{FF2B5EF4-FFF2-40B4-BE49-F238E27FC236}">
                <a16:creationId xmlns:a16="http://schemas.microsoft.com/office/drawing/2014/main" id="{CFCEBDD5-4D08-439B-9002-181F47FE0E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399" y="6423689"/>
            <a:ext cx="3608490" cy="118458"/>
          </a:xfrm>
          <a:prstGeom prst="rect">
            <a:avLst/>
          </a:prstGeom>
        </p:spPr>
      </p:pic>
    </p:spTree>
    <p:extLst>
      <p:ext uri="{BB962C8B-B14F-4D97-AF65-F5344CB8AC3E}">
        <p14:creationId xmlns:p14="http://schemas.microsoft.com/office/powerpoint/2010/main" val="1966580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eaker Slide B">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gradFill>
            <a:gsLst>
              <a:gs pos="60000">
                <a:srgbClr val="B1BABD"/>
              </a:gs>
              <a:gs pos="0">
                <a:srgbClr val="CFD5D7"/>
              </a:gs>
              <a:gs pos="100000">
                <a:srgbClr val="A5AFB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4456" y="6255808"/>
            <a:ext cx="1462075" cy="332575"/>
          </a:xfrm>
          <a:prstGeom prst="rect">
            <a:avLst/>
          </a:prstGeom>
        </p:spPr>
      </p:pic>
      <p:sp>
        <p:nvSpPr>
          <p:cNvPr id="9" name="PresentationTitle"/>
          <p:cNvSpPr>
            <a:spLocks noGrp="1"/>
          </p:cNvSpPr>
          <p:nvPr>
            <p:ph type="title" hasCustomPrompt="1"/>
          </p:nvPr>
        </p:nvSpPr>
        <p:spPr>
          <a:xfrm>
            <a:off x="1963463" y="361950"/>
            <a:ext cx="9507812" cy="2219603"/>
          </a:xfrm>
        </p:spPr>
        <p:txBody>
          <a:bodyPr anchor="b" anchorCtr="0"/>
          <a:lstStyle>
            <a:lvl1pPr>
              <a:lnSpc>
                <a:spcPct val="90000"/>
              </a:lnSpc>
              <a:defRPr sz="6000" baseline="0">
                <a:solidFill>
                  <a:schemeClr val="tx2"/>
                </a:solidFill>
                <a:latin typeface="+mj-lt"/>
              </a:defRPr>
            </a:lvl1pPr>
          </a:lstStyle>
          <a:p>
            <a:r>
              <a:rPr lang="en-GB" dirty="0"/>
              <a:t>Breaker title</a:t>
            </a:r>
          </a:p>
        </p:txBody>
      </p:sp>
      <p:sp>
        <p:nvSpPr>
          <p:cNvPr id="10" name="PresentationSubtitle"/>
          <p:cNvSpPr>
            <a:spLocks noGrp="1"/>
          </p:cNvSpPr>
          <p:nvPr>
            <p:ph type="body" sz="quarter" idx="12" hasCustomPrompt="1"/>
          </p:nvPr>
        </p:nvSpPr>
        <p:spPr>
          <a:xfrm>
            <a:off x="1963462" y="2529743"/>
            <a:ext cx="9507600" cy="886229"/>
          </a:xfrm>
        </p:spPr>
        <p:txBody>
          <a:bodyPr/>
          <a:lstStyle>
            <a:lvl1pPr>
              <a:lnSpc>
                <a:spcPct val="95000"/>
              </a:lnSpc>
              <a:spcBef>
                <a:spcPts val="0"/>
              </a:spcBef>
              <a:buNone/>
              <a:defRPr sz="3500">
                <a:solidFill>
                  <a:schemeClr val="bg2"/>
                </a:solidFill>
                <a:latin typeface="+mj-lt"/>
              </a:defRPr>
            </a:lvl1pPr>
          </a:lstStyle>
          <a:p>
            <a:pPr lvl="0"/>
            <a:r>
              <a:rPr lang="en-GB" dirty="0"/>
              <a:t>Breaker subtitle</a:t>
            </a:r>
          </a:p>
        </p:txBody>
      </p:sp>
      <p:sp>
        <p:nvSpPr>
          <p:cNvPr id="14" name="Date Placeholder 2" hidden="1">
            <a:extLst>
              <a:ext uri="{FF2B5EF4-FFF2-40B4-BE49-F238E27FC236}">
                <a16:creationId xmlns:a16="http://schemas.microsoft.com/office/drawing/2014/main" id="{6B1A3FF4-6B9E-4623-AB66-C9475A8639A6}"/>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6" name="Footer Placeholder 24" hidden="1">
            <a:extLst>
              <a:ext uri="{FF2B5EF4-FFF2-40B4-BE49-F238E27FC236}">
                <a16:creationId xmlns:a16="http://schemas.microsoft.com/office/drawing/2014/main" id="{6541109D-4775-43C1-B12F-CE92ADC20FCC}"/>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7" name="Slide Number Placeholder 25" hidden="1">
            <a:extLst>
              <a:ext uri="{FF2B5EF4-FFF2-40B4-BE49-F238E27FC236}">
                <a16:creationId xmlns:a16="http://schemas.microsoft.com/office/drawing/2014/main" id="{6184A1B3-C1BA-4785-A4A8-30655C542AC5}"/>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pic>
        <p:nvPicPr>
          <p:cNvPr id="12" name="BA descriptor">
            <a:extLst>
              <a:ext uri="{FF2B5EF4-FFF2-40B4-BE49-F238E27FC236}">
                <a16:creationId xmlns:a16="http://schemas.microsoft.com/office/drawing/2014/main" id="{3978C368-F804-4F69-9CFE-00A1085B7F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399" y="6423689"/>
            <a:ext cx="3608491" cy="118458"/>
          </a:xfrm>
          <a:prstGeom prst="rect">
            <a:avLst/>
          </a:prstGeom>
        </p:spPr>
      </p:pic>
    </p:spTree>
    <p:extLst>
      <p:ext uri="{BB962C8B-B14F-4D97-AF65-F5344CB8AC3E}">
        <p14:creationId xmlns:p14="http://schemas.microsoft.com/office/powerpoint/2010/main" val="4277957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Slide A">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gradFill flip="none" rotWithShape="1">
            <a:gsLst>
              <a:gs pos="0">
                <a:schemeClr val="accent1">
                  <a:alpha val="70000"/>
                </a:schemeClr>
              </a:gs>
              <a:gs pos="100000">
                <a:schemeClr val="accent1"/>
              </a:gs>
            </a:gsLst>
            <a:lin ang="0" scaled="0"/>
            <a:tileRect/>
          </a:gradFill>
          <a:ln>
            <a:noFill/>
          </a:ln>
        </p:spPr>
        <p:txBody>
          <a:bodyPr vert="horz" lIns="0" tIns="0" rIns="0" bIns="0" rtlCol="0">
            <a:noAutofit/>
          </a:bodyPr>
          <a:lstStyle/>
          <a:p>
            <a:pPr marL="180000" lvl="0" indent="-180000">
              <a:lnSpc>
                <a:spcPct val="100000"/>
              </a:lnSpc>
              <a:spcBef>
                <a:spcPts val="1000"/>
              </a:spcBef>
              <a:spcAft>
                <a:spcPts val="0"/>
              </a:spcAft>
              <a:buFont typeface="Arial" panose="020B0604020202020204" pitchFamily="34" charset="0"/>
              <a:buNone/>
            </a:pPr>
            <a:endParaRPr lang="en-GB" sz="100" dirty="0" err="1">
              <a:solidFill>
                <a:schemeClr val="bg1"/>
              </a:solidFill>
              <a:latin typeface="+mj-lt"/>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4456" y="6255808"/>
            <a:ext cx="1462075" cy="332575"/>
          </a:xfrm>
          <a:prstGeom prst="rect">
            <a:avLst/>
          </a:prstGeom>
        </p:spPr>
      </p:pic>
      <p:sp>
        <p:nvSpPr>
          <p:cNvPr id="10" name="PresentationTitle"/>
          <p:cNvSpPr>
            <a:spLocks noGrp="1"/>
          </p:cNvSpPr>
          <p:nvPr>
            <p:ph type="title" hasCustomPrompt="1"/>
          </p:nvPr>
        </p:nvSpPr>
        <p:spPr>
          <a:xfrm>
            <a:off x="1963463" y="1653495"/>
            <a:ext cx="9507812" cy="3385793"/>
          </a:xfrm>
        </p:spPr>
        <p:txBody>
          <a:bodyPr anchor="t" anchorCtr="0"/>
          <a:lstStyle>
            <a:lvl1pPr>
              <a:lnSpc>
                <a:spcPct val="90000"/>
              </a:lnSpc>
              <a:defRPr sz="6000" baseline="0">
                <a:solidFill>
                  <a:schemeClr val="bg1"/>
                </a:solidFill>
                <a:latin typeface="+mj-lt"/>
              </a:defRPr>
            </a:lvl1pPr>
          </a:lstStyle>
          <a:p>
            <a:r>
              <a:rPr lang="en-GB" dirty="0"/>
              <a:t>“Quote”</a:t>
            </a:r>
          </a:p>
        </p:txBody>
      </p:sp>
      <p:sp>
        <p:nvSpPr>
          <p:cNvPr id="11" name="PresentationSubtitle"/>
          <p:cNvSpPr>
            <a:spLocks noGrp="1"/>
          </p:cNvSpPr>
          <p:nvPr>
            <p:ph type="body" sz="quarter" idx="12" hasCustomPrompt="1"/>
          </p:nvPr>
        </p:nvSpPr>
        <p:spPr>
          <a:xfrm>
            <a:off x="1963462" y="5039288"/>
            <a:ext cx="9507600" cy="886229"/>
          </a:xfrm>
        </p:spPr>
        <p:txBody>
          <a:bodyPr/>
          <a:lstStyle>
            <a:lvl1pPr algn="r">
              <a:lnSpc>
                <a:spcPct val="95000"/>
              </a:lnSpc>
              <a:spcBef>
                <a:spcPts val="0"/>
              </a:spcBef>
              <a:buNone/>
              <a:defRPr sz="3500">
                <a:solidFill>
                  <a:schemeClr val="bg1"/>
                </a:solidFill>
                <a:latin typeface="+mj-lt"/>
              </a:defRPr>
            </a:lvl1pPr>
          </a:lstStyle>
          <a:p>
            <a:pPr lvl="0"/>
            <a:r>
              <a:rPr lang="en-GB" dirty="0"/>
              <a:t>Name Surname</a:t>
            </a:r>
          </a:p>
        </p:txBody>
      </p:sp>
      <p:sp>
        <p:nvSpPr>
          <p:cNvPr id="14" name="Date Placeholder 2" hidden="1">
            <a:extLst>
              <a:ext uri="{FF2B5EF4-FFF2-40B4-BE49-F238E27FC236}">
                <a16:creationId xmlns:a16="http://schemas.microsoft.com/office/drawing/2014/main" id="{88F1A5CD-0B2E-4193-88F1-C81FEDA1666F}"/>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7" name="Footer Placeholder 24" hidden="1">
            <a:extLst>
              <a:ext uri="{FF2B5EF4-FFF2-40B4-BE49-F238E27FC236}">
                <a16:creationId xmlns:a16="http://schemas.microsoft.com/office/drawing/2014/main" id="{BFD98F6F-AF09-42AF-B6B2-7A4E828E669B}"/>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0400E300-AC2C-40BA-B242-A9C752C7F172}"/>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pic>
        <p:nvPicPr>
          <p:cNvPr id="15" name="BA descriptor">
            <a:extLst>
              <a:ext uri="{FF2B5EF4-FFF2-40B4-BE49-F238E27FC236}">
                <a16:creationId xmlns:a16="http://schemas.microsoft.com/office/drawing/2014/main" id="{3D2E7E51-275A-4A98-8020-88E95A4144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399" y="6423689"/>
            <a:ext cx="3608490" cy="118458"/>
          </a:xfrm>
          <a:prstGeom prst="rect">
            <a:avLst/>
          </a:prstGeom>
        </p:spPr>
      </p:pic>
    </p:spTree>
    <p:extLst>
      <p:ext uri="{BB962C8B-B14F-4D97-AF65-F5344CB8AC3E}">
        <p14:creationId xmlns:p14="http://schemas.microsoft.com/office/powerpoint/2010/main" val="1180174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B">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a:gsLst>
              <a:gs pos="60000">
                <a:srgbClr val="B1BABD"/>
              </a:gs>
              <a:gs pos="0">
                <a:srgbClr val="CFD5D7"/>
              </a:gs>
              <a:gs pos="100000">
                <a:srgbClr val="A5AFB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4456" y="6255808"/>
            <a:ext cx="1462075" cy="332575"/>
          </a:xfrm>
          <a:prstGeom prst="rect">
            <a:avLst/>
          </a:prstGeom>
        </p:spPr>
      </p:pic>
      <p:sp>
        <p:nvSpPr>
          <p:cNvPr id="11" name="PresentationTitle"/>
          <p:cNvSpPr>
            <a:spLocks noGrp="1"/>
          </p:cNvSpPr>
          <p:nvPr>
            <p:ph type="title" hasCustomPrompt="1"/>
          </p:nvPr>
        </p:nvSpPr>
        <p:spPr>
          <a:xfrm>
            <a:off x="1963463" y="1653495"/>
            <a:ext cx="9507812" cy="3385793"/>
          </a:xfrm>
        </p:spPr>
        <p:txBody>
          <a:bodyPr anchor="t" anchorCtr="0"/>
          <a:lstStyle>
            <a:lvl1pPr>
              <a:lnSpc>
                <a:spcPct val="90000"/>
              </a:lnSpc>
              <a:defRPr sz="6000" baseline="0">
                <a:solidFill>
                  <a:schemeClr val="bg1"/>
                </a:solidFill>
                <a:latin typeface="+mj-lt"/>
              </a:defRPr>
            </a:lvl1pPr>
          </a:lstStyle>
          <a:p>
            <a:r>
              <a:rPr lang="en-GB" dirty="0"/>
              <a:t>“Quote”</a:t>
            </a:r>
          </a:p>
        </p:txBody>
      </p:sp>
      <p:sp>
        <p:nvSpPr>
          <p:cNvPr id="12" name="PresentationSubtitle"/>
          <p:cNvSpPr>
            <a:spLocks noGrp="1"/>
          </p:cNvSpPr>
          <p:nvPr>
            <p:ph type="body" sz="quarter" idx="12" hasCustomPrompt="1"/>
          </p:nvPr>
        </p:nvSpPr>
        <p:spPr>
          <a:xfrm>
            <a:off x="1963462" y="5039288"/>
            <a:ext cx="9507600" cy="886229"/>
          </a:xfrm>
        </p:spPr>
        <p:txBody>
          <a:bodyPr/>
          <a:lstStyle>
            <a:lvl1pPr algn="r">
              <a:lnSpc>
                <a:spcPct val="95000"/>
              </a:lnSpc>
              <a:spcBef>
                <a:spcPts val="0"/>
              </a:spcBef>
              <a:buNone/>
              <a:defRPr sz="3500">
                <a:solidFill>
                  <a:schemeClr val="bg1"/>
                </a:solidFill>
                <a:latin typeface="+mj-lt"/>
              </a:defRPr>
            </a:lvl1pPr>
          </a:lstStyle>
          <a:p>
            <a:pPr lvl="0"/>
            <a:r>
              <a:rPr lang="en-GB" dirty="0"/>
              <a:t>Name Surname</a:t>
            </a:r>
          </a:p>
        </p:txBody>
      </p:sp>
      <p:sp>
        <p:nvSpPr>
          <p:cNvPr id="16" name="Date Placeholder 2" hidden="1">
            <a:extLst>
              <a:ext uri="{FF2B5EF4-FFF2-40B4-BE49-F238E27FC236}">
                <a16:creationId xmlns:a16="http://schemas.microsoft.com/office/drawing/2014/main" id="{4597F03B-B02F-43AB-BECE-9815DF20D94B}"/>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7" name="Footer Placeholder 24" hidden="1">
            <a:extLst>
              <a:ext uri="{FF2B5EF4-FFF2-40B4-BE49-F238E27FC236}">
                <a16:creationId xmlns:a16="http://schemas.microsoft.com/office/drawing/2014/main" id="{CAB7BA2B-CB4D-4DD3-AF39-646388F68198}"/>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54722278-A54B-40D8-82F4-5D463961129E}"/>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pic>
        <p:nvPicPr>
          <p:cNvPr id="14" name="BA descriptor">
            <a:extLst>
              <a:ext uri="{FF2B5EF4-FFF2-40B4-BE49-F238E27FC236}">
                <a16:creationId xmlns:a16="http://schemas.microsoft.com/office/drawing/2014/main" id="{454A7E94-6061-4F8D-920C-A650DC7A22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399" y="6423689"/>
            <a:ext cx="3608491" cy="118458"/>
          </a:xfrm>
          <a:prstGeom prst="rect">
            <a:avLst/>
          </a:prstGeom>
        </p:spPr>
      </p:pic>
    </p:spTree>
    <p:extLst>
      <p:ext uri="{BB962C8B-B14F-4D97-AF65-F5344CB8AC3E}">
        <p14:creationId xmlns:p14="http://schemas.microsoft.com/office/powerpoint/2010/main" val="1536328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Slide C">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276001" y="1088844"/>
            <a:ext cx="5190511" cy="4194356"/>
          </a:xfrm>
        </p:spPr>
        <p:txBody>
          <a:bodyPr/>
          <a:lstStyle>
            <a:lvl1pPr>
              <a:defRPr>
                <a:latin typeface="+mn-lt"/>
              </a:defRPr>
            </a:lvl1pPr>
          </a:lstStyle>
          <a:p>
            <a:r>
              <a:rPr lang="en-GB" dirty="0"/>
              <a:t>“Quote”</a:t>
            </a:r>
          </a:p>
        </p:txBody>
      </p:sp>
      <p:sp>
        <p:nvSpPr>
          <p:cNvPr id="10" name="Content Placeholder 3"/>
          <p:cNvSpPr>
            <a:spLocks noGrp="1"/>
          </p:cNvSpPr>
          <p:nvPr>
            <p:ph sz="quarter" idx="14" hasCustomPrompt="1"/>
          </p:nvPr>
        </p:nvSpPr>
        <p:spPr>
          <a:xfrm>
            <a:off x="6276001" y="5573485"/>
            <a:ext cx="5190512" cy="384403"/>
          </a:xfrm>
        </p:spPr>
        <p:txBody>
          <a:bodyPr/>
          <a:lstStyle>
            <a:lvl1pPr marL="0" indent="0" algn="r">
              <a:buNone/>
              <a:defRPr>
                <a:latin typeface="+mn-lt"/>
              </a:defRPr>
            </a:lvl1pPr>
          </a:lstStyle>
          <a:p>
            <a:pPr lvl="0"/>
            <a:r>
              <a:rPr lang="en-GB" dirty="0"/>
              <a:t>Name Surname</a:t>
            </a:r>
          </a:p>
        </p:txBody>
      </p:sp>
      <p:sp>
        <p:nvSpPr>
          <p:cNvPr id="8" name="Picture Placeholder 3"/>
          <p:cNvSpPr>
            <a:spLocks noGrp="1"/>
          </p:cNvSpPr>
          <p:nvPr>
            <p:ph type="pic" sz="quarter" idx="17" hasCustomPrompt="1"/>
          </p:nvPr>
        </p:nvSpPr>
        <p:spPr>
          <a:xfrm>
            <a:off x="3475" y="0"/>
            <a:ext cx="5916000" cy="6858000"/>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n-lt"/>
              </a:defRPr>
            </a:lvl1pPr>
          </a:lstStyle>
          <a:p>
            <a:r>
              <a:rPr lang="en-GB" dirty="0"/>
              <a:t>Click on icon and insert the picture of quoted person</a:t>
            </a:r>
          </a:p>
        </p:txBody>
      </p:sp>
      <p:sp>
        <p:nvSpPr>
          <p:cNvPr id="13" name="Date Placeholder 2" hidden="1">
            <a:extLst>
              <a:ext uri="{FF2B5EF4-FFF2-40B4-BE49-F238E27FC236}">
                <a16:creationId xmlns:a16="http://schemas.microsoft.com/office/drawing/2014/main" id="{6E790296-739A-4BB8-B302-869E183F9A8D}"/>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4" name="Footer Placeholder 24" hidden="1">
            <a:extLst>
              <a:ext uri="{FF2B5EF4-FFF2-40B4-BE49-F238E27FC236}">
                <a16:creationId xmlns:a16="http://schemas.microsoft.com/office/drawing/2014/main" id="{9678CE9B-8E17-4B51-909E-0F9E0D59B702}"/>
              </a:ext>
            </a:extLst>
          </p:cNvPr>
          <p:cNvSpPr>
            <a:spLocks noGrp="1"/>
          </p:cNvSpPr>
          <p:nvPr>
            <p:ph type="ftr" sz="quarter" idx="18"/>
          </p:nvPr>
        </p:nvSpPr>
        <p:spPr>
          <a:xfrm>
            <a:off x="0" y="6876000"/>
            <a:ext cx="0" cy="0"/>
          </a:xfrm>
          <a:prstGeom prst="rect">
            <a:avLst/>
          </a:prstGeom>
        </p:spPr>
        <p:txBody>
          <a:bodyPr/>
          <a:lstStyle>
            <a:lvl1pPr>
              <a:defRPr sz="100">
                <a:noFill/>
              </a:defRPr>
            </a:lvl1pPr>
          </a:lstStyle>
          <a:p>
            <a:endParaRPr lang="en-GB" dirty="0"/>
          </a:p>
        </p:txBody>
      </p:sp>
      <p:sp>
        <p:nvSpPr>
          <p:cNvPr id="15" name="Slide Number Placeholder 25" hidden="1">
            <a:extLst>
              <a:ext uri="{FF2B5EF4-FFF2-40B4-BE49-F238E27FC236}">
                <a16:creationId xmlns:a16="http://schemas.microsoft.com/office/drawing/2014/main" id="{F2680B0A-6116-48A2-AE86-25EF7EC4AE21}"/>
              </a:ext>
            </a:extLst>
          </p:cNvPr>
          <p:cNvSpPr>
            <a:spLocks noGrp="1"/>
          </p:cNvSpPr>
          <p:nvPr>
            <p:ph type="sldNum" sz="quarter" idx="19"/>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Tree>
    <p:extLst>
      <p:ext uri="{BB962C8B-B14F-4D97-AF65-F5344CB8AC3E}">
        <p14:creationId xmlns:p14="http://schemas.microsoft.com/office/powerpoint/2010/main" val="2587272749"/>
      </p:ext>
    </p:extLst>
  </p:cSld>
  <p:clrMapOvr>
    <a:masterClrMapping/>
  </p:clrMapOvr>
  <p:extLst>
    <p:ext uri="{DCECCB84-F9BA-43D5-87BE-67443E8EF086}">
      <p15:sldGuideLst xmlns:p15="http://schemas.microsoft.com/office/powerpoint/2012/main">
        <p15:guide id="1" pos="3728">
          <p15:clr>
            <a:srgbClr val="FBAE40"/>
          </p15:clr>
        </p15:guide>
        <p15:guide id="2" pos="395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Mission, Values, Vision A">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0">
                <a:schemeClr val="accent1">
                  <a:alpha val="70000"/>
                </a:schemeClr>
              </a:gs>
              <a:gs pos="100000">
                <a:schemeClr val="accent1"/>
              </a:gs>
            </a:gsLst>
            <a:lin ang="0" scaled="0"/>
            <a:tileRect/>
          </a:gradFill>
          <a:ln>
            <a:noFill/>
          </a:ln>
        </p:spPr>
        <p:txBody>
          <a:bodyPr vert="horz" lIns="0" tIns="0" rIns="0" bIns="0" rtlCol="0">
            <a:noAutofit/>
          </a:bodyPr>
          <a:lstStyle/>
          <a:p>
            <a:pPr marL="180000" lvl="0" indent="-180000">
              <a:lnSpc>
                <a:spcPct val="100000"/>
              </a:lnSpc>
              <a:spcBef>
                <a:spcPts val="1000"/>
              </a:spcBef>
              <a:spcAft>
                <a:spcPts val="0"/>
              </a:spcAft>
              <a:buFont typeface="Arial" panose="020B0604020202020204" pitchFamily="34" charset="0"/>
              <a:buNone/>
            </a:pPr>
            <a:endParaRPr lang="en-GB" sz="100" dirty="0" err="1">
              <a:solidFill>
                <a:schemeClr val="bg1"/>
              </a:solidFill>
              <a:latin typeface="+mj-lt"/>
            </a:endParaRPr>
          </a:p>
        </p:txBody>
      </p:sp>
      <p:pic>
        <p:nvPicPr>
          <p:cNvPr id="13" name="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4456" y="6255808"/>
            <a:ext cx="1462075" cy="332575"/>
          </a:xfrm>
          <a:prstGeom prst="rect">
            <a:avLst/>
          </a:prstGeom>
        </p:spPr>
      </p:pic>
      <p:pic>
        <p:nvPicPr>
          <p:cNvPr id="14" name="Text"/>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8312" y="957532"/>
            <a:ext cx="4801220" cy="4536559"/>
          </a:xfrm>
          <a:prstGeom prst="rect">
            <a:avLst/>
          </a:prstGeom>
        </p:spPr>
      </p:pic>
      <p:sp>
        <p:nvSpPr>
          <p:cNvPr id="10" name="Date Placeholder 2" hidden="1">
            <a:extLst>
              <a:ext uri="{FF2B5EF4-FFF2-40B4-BE49-F238E27FC236}">
                <a16:creationId xmlns:a16="http://schemas.microsoft.com/office/drawing/2014/main" id="{4A1A86AC-B8FD-4B0E-89B9-34D8F0E79FAC}"/>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1" name="Footer Placeholder 24" hidden="1">
            <a:extLst>
              <a:ext uri="{FF2B5EF4-FFF2-40B4-BE49-F238E27FC236}">
                <a16:creationId xmlns:a16="http://schemas.microsoft.com/office/drawing/2014/main" id="{9776FC2E-3F0A-4844-A191-90DCD8CCED80}"/>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2" name="Slide Number Placeholder 25" hidden="1">
            <a:extLst>
              <a:ext uri="{FF2B5EF4-FFF2-40B4-BE49-F238E27FC236}">
                <a16:creationId xmlns:a16="http://schemas.microsoft.com/office/drawing/2014/main" id="{AA0545DE-CFC4-47DE-B20C-973B07279897}"/>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pic>
        <p:nvPicPr>
          <p:cNvPr id="9" name="BA descriptor">
            <a:extLst>
              <a:ext uri="{FF2B5EF4-FFF2-40B4-BE49-F238E27FC236}">
                <a16:creationId xmlns:a16="http://schemas.microsoft.com/office/drawing/2014/main" id="{EFB7BAD1-AB94-43F7-96D0-20A36B7D2B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2399" y="6423689"/>
            <a:ext cx="3608490" cy="118458"/>
          </a:xfrm>
          <a:prstGeom prst="rect">
            <a:avLst/>
          </a:prstGeom>
        </p:spPr>
      </p:pic>
    </p:spTree>
    <p:extLst>
      <p:ext uri="{BB962C8B-B14F-4D97-AF65-F5344CB8AC3E}">
        <p14:creationId xmlns:p14="http://schemas.microsoft.com/office/powerpoint/2010/main" val="3333171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ission, Values, Vision B">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a:gsLst>
              <a:gs pos="60000">
                <a:srgbClr val="B1BABD"/>
              </a:gs>
              <a:gs pos="0">
                <a:srgbClr val="CFD5D7"/>
              </a:gs>
              <a:gs pos="100000">
                <a:srgbClr val="A5AFB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pic>
        <p:nvPicPr>
          <p:cNvPr id="13" name="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4456" y="6255808"/>
            <a:ext cx="1462075" cy="332575"/>
          </a:xfrm>
          <a:prstGeom prst="rect">
            <a:avLst/>
          </a:prstGeom>
        </p:spPr>
      </p:pic>
      <p:pic>
        <p:nvPicPr>
          <p:cNvPr id="9" name="Text" descr="3568C92F-5AFF-45F9-8AC4-CD644BFC8A29"/>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950"/>
            <a:ext cx="12189600" cy="685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2" hidden="1">
            <a:extLst>
              <a:ext uri="{FF2B5EF4-FFF2-40B4-BE49-F238E27FC236}">
                <a16:creationId xmlns:a16="http://schemas.microsoft.com/office/drawing/2014/main" id="{D6B2DA81-7BCE-4E08-9D58-5637C235BE65}"/>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4" name="Footer Placeholder 24" hidden="1">
            <a:extLst>
              <a:ext uri="{FF2B5EF4-FFF2-40B4-BE49-F238E27FC236}">
                <a16:creationId xmlns:a16="http://schemas.microsoft.com/office/drawing/2014/main" id="{A9EE096C-E8F0-43E9-9889-58907613FC55}"/>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6" name="Slide Number Placeholder 25" hidden="1">
            <a:extLst>
              <a:ext uri="{FF2B5EF4-FFF2-40B4-BE49-F238E27FC236}">
                <a16:creationId xmlns:a16="http://schemas.microsoft.com/office/drawing/2014/main" id="{C9CF397B-D1AD-4D08-BE89-10D4BA11F20A}"/>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pic>
        <p:nvPicPr>
          <p:cNvPr id="11" name="BA descriptor">
            <a:extLst>
              <a:ext uri="{FF2B5EF4-FFF2-40B4-BE49-F238E27FC236}">
                <a16:creationId xmlns:a16="http://schemas.microsoft.com/office/drawing/2014/main" id="{D9617BAA-D76F-4A52-9B3B-299B8D71DB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2399" y="6423689"/>
            <a:ext cx="3608491" cy="118458"/>
          </a:xfrm>
          <a:prstGeom prst="rect">
            <a:avLst/>
          </a:prstGeom>
        </p:spPr>
      </p:pic>
    </p:spTree>
    <p:extLst>
      <p:ext uri="{BB962C8B-B14F-4D97-AF65-F5344CB8AC3E}">
        <p14:creationId xmlns:p14="http://schemas.microsoft.com/office/powerpoint/2010/main" val="3195404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ission, Values, Vision C">
    <p:spTree>
      <p:nvGrpSpPr>
        <p:cNvPr id="1" name=""/>
        <p:cNvGrpSpPr/>
        <p:nvPr/>
      </p:nvGrpSpPr>
      <p:grpSpPr>
        <a:xfrm>
          <a:off x="0" y="0"/>
          <a:ext cx="0" cy="0"/>
          <a:chOff x="0" y="0"/>
          <a:chExt cx="0" cy="0"/>
        </a:xfrm>
      </p:grpSpPr>
      <p:pic>
        <p:nvPicPr>
          <p:cNvPr id="10" name="Background" descr="C8FB021E-78B0-48E3-93C7-3343F997DE85@studi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226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Text" descr="3568C92F-5AFF-45F9-8AC4-CD644BFC8A29"/>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400" y="1070"/>
            <a:ext cx="12189600" cy="685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997494" y="6255808"/>
            <a:ext cx="1476000" cy="332575"/>
          </a:xfrm>
          <a:prstGeom prst="rect">
            <a:avLst/>
          </a:prstGeom>
        </p:spPr>
      </p:pic>
      <p:sp>
        <p:nvSpPr>
          <p:cNvPr id="9" name="Date Placeholder 2" hidden="1">
            <a:extLst>
              <a:ext uri="{FF2B5EF4-FFF2-40B4-BE49-F238E27FC236}">
                <a16:creationId xmlns:a16="http://schemas.microsoft.com/office/drawing/2014/main" id="{76D4BD08-9B13-47E8-AC35-751009DCE2D7}"/>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4" name="Footer Placeholder 24" hidden="1">
            <a:extLst>
              <a:ext uri="{FF2B5EF4-FFF2-40B4-BE49-F238E27FC236}">
                <a16:creationId xmlns:a16="http://schemas.microsoft.com/office/drawing/2014/main" id="{785260A6-3513-405A-B787-51B8BBE7312D}"/>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5" name="Slide Number Placeholder 25" hidden="1">
            <a:extLst>
              <a:ext uri="{FF2B5EF4-FFF2-40B4-BE49-F238E27FC236}">
                <a16:creationId xmlns:a16="http://schemas.microsoft.com/office/drawing/2014/main" id="{9C7B77C5-5846-49BC-8D48-B375779E0ED3}"/>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pic>
        <p:nvPicPr>
          <p:cNvPr id="13" name="BA descriptor">
            <a:extLst>
              <a:ext uri="{FF2B5EF4-FFF2-40B4-BE49-F238E27FC236}">
                <a16:creationId xmlns:a16="http://schemas.microsoft.com/office/drawing/2014/main" id="{A7CCD26D-4396-4859-A260-A2338AB80A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399" y="6423689"/>
            <a:ext cx="3608491" cy="118458"/>
          </a:xfrm>
          <a:prstGeom prst="rect">
            <a:avLst/>
          </a:prstGeom>
        </p:spPr>
      </p:pic>
    </p:spTree>
    <p:extLst>
      <p:ext uri="{BB962C8B-B14F-4D97-AF65-F5344CB8AC3E}">
        <p14:creationId xmlns:p14="http://schemas.microsoft.com/office/powerpoint/2010/main" val="76203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 White Ba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19" name="Picture Placeholder 1"/>
          <p:cNvSpPr>
            <a:spLocks noGrp="1"/>
          </p:cNvSpPr>
          <p:nvPr>
            <p:ph type="pic" sz="quarter" idx="14" hasCustomPrompt="1"/>
          </p:nvPr>
        </p:nvSpPr>
        <p:spPr>
          <a:xfrm>
            <a:off x="-1" y="0"/>
            <a:ext cx="12192000" cy="6858000"/>
          </a:xfrm>
        </p:spPr>
        <p:txBody>
          <a:bodyPr lIns="144000" tIns="108000" rIns="0" anchor="t" anchorCtr="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a:p>
            <a:endParaRPr lang="en-GB" dirty="0"/>
          </a:p>
        </p:txBody>
      </p:sp>
      <p:sp>
        <p:nvSpPr>
          <p:cNvPr id="14" name="Text Placeholder hvid kasse forløb"/>
          <p:cNvSpPr>
            <a:spLocks noGrp="1"/>
          </p:cNvSpPr>
          <p:nvPr>
            <p:ph type="body" sz="quarter" idx="23" hasCustomPrompt="1"/>
          </p:nvPr>
        </p:nvSpPr>
        <p:spPr>
          <a:xfrm>
            <a:off x="-2" y="5418000"/>
            <a:ext cx="12192000" cy="720000"/>
          </a:xfrm>
          <a:gradFill flip="none" rotWithShape="1">
            <a:gsLst>
              <a:gs pos="0">
                <a:schemeClr val="bg1">
                  <a:alpha val="70000"/>
                </a:schemeClr>
              </a:gs>
              <a:gs pos="100000">
                <a:schemeClr val="bg1"/>
              </a:gs>
            </a:gsLst>
            <a:lin ang="0" scaled="0"/>
            <a:tileRect/>
          </a:gradFill>
          <a:ln>
            <a:noFill/>
          </a:ln>
        </p:spPr>
        <p:txBody>
          <a:bodyPr/>
          <a:lstStyle>
            <a:lvl1pPr>
              <a:buNone/>
              <a:defRPr sz="100">
                <a:solidFill>
                  <a:schemeClr val="bg1"/>
                </a:solidFill>
                <a:latin typeface="+mj-lt"/>
              </a:defRPr>
            </a:lvl1pPr>
          </a:lstStyle>
          <a:p>
            <a:pPr lvl="0"/>
            <a:r>
              <a:rPr lang="en-GB" dirty="0"/>
              <a:t>.</a:t>
            </a:r>
          </a:p>
        </p:txBody>
      </p:sp>
      <p:sp>
        <p:nvSpPr>
          <p:cNvPr id="2" name="FLD_PresentationTitle"/>
          <p:cNvSpPr>
            <a:spLocks noGrp="1"/>
          </p:cNvSpPr>
          <p:nvPr>
            <p:ph type="title" hasCustomPrompt="1"/>
          </p:nvPr>
        </p:nvSpPr>
        <p:spPr>
          <a:xfrm>
            <a:off x="1963463" y="361950"/>
            <a:ext cx="9507812" cy="2219603"/>
          </a:xfrm>
        </p:spPr>
        <p:txBody>
          <a:bodyPr anchor="b" anchorCtr="0"/>
          <a:lstStyle>
            <a:lvl1pPr>
              <a:lnSpc>
                <a:spcPct val="90000"/>
              </a:lnSpc>
              <a:defRPr sz="6000" baseline="0">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2529743"/>
            <a:ext cx="9507600" cy="886229"/>
          </a:xfrm>
        </p:spPr>
        <p:txBody>
          <a:bodyPr/>
          <a:lstStyle>
            <a:lvl1pPr>
              <a:lnSpc>
                <a:spcPct val="95000"/>
              </a:lnSpc>
              <a:spcBef>
                <a:spcPts val="0"/>
              </a:spcBef>
              <a:buNone/>
              <a:defRPr sz="3500">
                <a:solidFill>
                  <a:schemeClr val="bg2"/>
                </a:solidFill>
                <a:latin typeface="+mj-lt"/>
              </a:defRPr>
            </a:lvl1pPr>
          </a:lstStyle>
          <a:p>
            <a:pPr lvl="0"/>
            <a:r>
              <a:rPr lang="en-GB" dirty="0"/>
              <a:t>Presentation subtitle</a:t>
            </a:r>
          </a:p>
        </p:txBody>
      </p:sp>
      <p:sp>
        <p:nvSpPr>
          <p:cNvPr id="16" name="FLD_PresentationName"/>
          <p:cNvSpPr>
            <a:spLocks noGrp="1"/>
          </p:cNvSpPr>
          <p:nvPr>
            <p:ph type="body" sz="quarter" idx="11" hasCustomPrompt="1"/>
          </p:nvPr>
        </p:nvSpPr>
        <p:spPr>
          <a:xfrm>
            <a:off x="1963462" y="3451993"/>
            <a:ext cx="9507600" cy="406105"/>
          </a:xfrm>
        </p:spPr>
        <p:txBody>
          <a:bodyPr/>
          <a:lstStyle>
            <a:lvl1pPr>
              <a:lnSpc>
                <a:spcPct val="100000"/>
              </a:lnSpc>
              <a:buNone/>
              <a:defRPr sz="2500" i="0">
                <a:solidFill>
                  <a:schemeClr val="bg2"/>
                </a:solidFill>
                <a:latin typeface="+mj-lt"/>
              </a:defRPr>
            </a:lvl1pPr>
          </a:lstStyle>
          <a:p>
            <a:pPr lvl="0"/>
            <a:r>
              <a:rPr lang="en-GB" dirty="0"/>
              <a:t>Click to insert Name and Surname</a:t>
            </a:r>
          </a:p>
        </p:txBody>
      </p:sp>
      <p:sp>
        <p:nvSpPr>
          <p:cNvPr id="24" name="Date_DateCustomA"/>
          <p:cNvSpPr>
            <a:spLocks noGrp="1"/>
          </p:cNvSpPr>
          <p:nvPr>
            <p:ph type="dt" sz="half" idx="16"/>
          </p:nvPr>
        </p:nvSpPr>
        <p:spPr>
          <a:xfrm>
            <a:off x="1963462" y="3894118"/>
            <a:ext cx="9507600" cy="423263"/>
          </a:xfrm>
          <a:prstGeom prst="rect">
            <a:avLst/>
          </a:prstGeom>
        </p:spPr>
        <p:txBody>
          <a:bodyPr anchor="t" anchorCtr="0"/>
          <a:lstStyle>
            <a:lvl1pPr algn="l">
              <a:defRPr lang="en-GB" sz="2000" kern="1200">
                <a:solidFill>
                  <a:schemeClr val="bg2"/>
                </a:solidFill>
                <a:latin typeface="+mj-lt"/>
                <a:ea typeface="+mn-ea"/>
                <a:cs typeface="+mn-cs"/>
              </a:defRPr>
            </a:lvl1pPr>
          </a:lstStyle>
          <a:p>
            <a:endParaRPr lang="en-GB" dirty="0"/>
          </a:p>
        </p:txBody>
      </p:sp>
      <p:sp>
        <p:nvSpPr>
          <p:cNvPr id="17" name="Text Placeholder logo"/>
          <p:cNvSpPr>
            <a:spLocks noGrp="1"/>
          </p:cNvSpPr>
          <p:nvPr>
            <p:ph type="body" sz="quarter" idx="20" hasCustomPrompt="1"/>
          </p:nvPr>
        </p:nvSpPr>
        <p:spPr>
          <a:xfrm>
            <a:off x="9989874" y="5620796"/>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3" name="Footer Placeholder 24" hidden="1">
            <a:extLst>
              <a:ext uri="{FF2B5EF4-FFF2-40B4-BE49-F238E27FC236}">
                <a16:creationId xmlns:a16="http://schemas.microsoft.com/office/drawing/2014/main" id="{AF8FAE41-FCDB-4F5A-A9CE-0F02C547DAB2}"/>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55ED38E4-4F2C-4072-81CE-D3173E4CECB3}"/>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
        <p:nvSpPr>
          <p:cNvPr id="15" name="Text Placeholder BA descriptor">
            <a:extLst>
              <a:ext uri="{FF2B5EF4-FFF2-40B4-BE49-F238E27FC236}">
                <a16:creationId xmlns:a16="http://schemas.microsoft.com/office/drawing/2014/main" id="{B3D8A437-2D68-44A9-A18F-29CC77DCC98D}"/>
              </a:ext>
            </a:extLst>
          </p:cNvPr>
          <p:cNvSpPr>
            <a:spLocks noGrp="1"/>
          </p:cNvSpPr>
          <p:nvPr>
            <p:ph type="body" sz="quarter" idx="26" hasCustomPrompt="1"/>
          </p:nvPr>
        </p:nvSpPr>
        <p:spPr>
          <a:xfrm>
            <a:off x="702548" y="5763984"/>
            <a:ext cx="3607200" cy="118800"/>
          </a:xfrm>
          <a:blipFill>
            <a:blip r:embed="rId3"/>
            <a:stretch>
              <a:fillRect/>
            </a:stretch>
          </a:blipFill>
          <a:ln>
            <a:noFill/>
          </a:ln>
        </p:spPr>
        <p:txBody>
          <a:bodyPr/>
          <a:lstStyle>
            <a:lvl1pPr>
              <a:defRPr sz="100">
                <a:noFill/>
                <a:latin typeface="+mj-lt"/>
              </a:defRPr>
            </a:lvl1pPr>
          </a:lstStyle>
          <a:p>
            <a:pPr lvl="0"/>
            <a:r>
              <a:rPr lang="en-GB" dirty="0"/>
              <a:t>.</a:t>
            </a:r>
          </a:p>
        </p:txBody>
      </p:sp>
    </p:spTree>
    <p:extLst>
      <p:ext uri="{BB962C8B-B14F-4D97-AF65-F5344CB8AC3E}">
        <p14:creationId xmlns:p14="http://schemas.microsoft.com/office/powerpoint/2010/main" val="3952467936"/>
      </p:ext>
    </p:extLst>
  </p:cSld>
  <p:clrMapOvr>
    <a:masterClrMapping/>
  </p:clrMapOvr>
  <p:extLst>
    <p:ext uri="{DCECCB84-F9BA-43D5-87BE-67443E8EF086}">
      <p15:sldGuideLst xmlns:p15="http://schemas.microsoft.com/office/powerpoint/2012/main">
        <p15:guide id="1" pos="123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GB" dirty="0"/>
          </a:p>
        </p:txBody>
      </p:sp>
      <p:sp>
        <p:nvSpPr>
          <p:cNvPr id="3" name="Date_DateCustomA"/>
          <p:cNvSpPr>
            <a:spLocks noGrp="1"/>
          </p:cNvSpPr>
          <p:nvPr>
            <p:ph type="dt" sz="half" idx="10"/>
          </p:nvPr>
        </p:nvSpPr>
        <p:spPr/>
        <p:txBody>
          <a:bodyPr/>
          <a:lstStyle/>
          <a:p>
            <a:endParaRPr lang="en-GB" dirty="0"/>
          </a:p>
        </p:txBody>
      </p:sp>
      <p:sp>
        <p:nvSpPr>
          <p:cNvPr id="4" name="FLD_PresentationTitle"/>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nvPr>
        </p:nvSpPr>
        <p:spPr/>
        <p:txBody>
          <a:bodyPr/>
          <a:lstStyle/>
          <a:p>
            <a:r>
              <a:rPr lang="en-GB" dirty="0"/>
              <a:t>Page </a:t>
            </a:r>
            <a:fld id="{9E564AD4-C76D-4F33-BD52-5147B3B7B407}" type="slidenum">
              <a:rPr lang="en-GB"/>
              <a:pPr/>
              <a:t>‹#›</a:t>
            </a:fld>
            <a:endParaRPr lang="en-GB" dirty="0"/>
          </a:p>
        </p:txBody>
      </p:sp>
    </p:spTree>
    <p:extLst>
      <p:ext uri="{BB962C8B-B14F-4D97-AF65-F5344CB8AC3E}">
        <p14:creationId xmlns:p14="http://schemas.microsoft.com/office/powerpoint/2010/main" val="945256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en-GB" dirty="0"/>
          </a:p>
        </p:txBody>
      </p:sp>
      <p:sp>
        <p:nvSpPr>
          <p:cNvPr id="3" name="FLD_PresentationTitle"/>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r>
              <a:rPr lang="en-GB" dirty="0"/>
              <a:t>Page </a:t>
            </a:r>
            <a:fld id="{9E564AD4-C76D-4F33-BD52-5147B3B7B407}" type="slidenum">
              <a:rPr lang="en-GB"/>
              <a:pPr/>
              <a:t>‹#›</a:t>
            </a:fld>
            <a:endParaRPr lang="en-GB" dirty="0"/>
          </a:p>
        </p:txBody>
      </p:sp>
    </p:spTree>
    <p:extLst>
      <p:ext uri="{BB962C8B-B14F-4D97-AF65-F5344CB8AC3E}">
        <p14:creationId xmlns:p14="http://schemas.microsoft.com/office/powerpoint/2010/main" val="1198522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our codes">
    <p:spTree>
      <p:nvGrpSpPr>
        <p:cNvPr id="1" name=""/>
        <p:cNvGrpSpPr/>
        <p:nvPr/>
      </p:nvGrpSpPr>
      <p:grpSpPr>
        <a:xfrm>
          <a:off x="0" y="0"/>
          <a:ext cx="0" cy="0"/>
          <a:chOff x="0" y="0"/>
          <a:chExt cx="0" cy="0"/>
        </a:xfrm>
      </p:grpSpPr>
      <p:sp>
        <p:nvSpPr>
          <p:cNvPr id="34" name="Title 1"/>
          <p:cNvSpPr txBox="1">
            <a:spLocks/>
          </p:cNvSpPr>
          <p:nvPr userDrawn="1"/>
        </p:nvSpPr>
        <p:spPr>
          <a:xfrm>
            <a:off x="725488" y="729654"/>
            <a:ext cx="10799763" cy="614589"/>
          </a:xfrm>
          <a:prstGeom prst="rect">
            <a:avLst/>
          </a:prstGeom>
        </p:spPr>
        <p:txBody>
          <a:bodyPr vert="horz" lIns="0" tIns="0" rIns="0" bIns="0" rtlCol="0" anchor="b" anchorCtr="0">
            <a:noAutofit/>
          </a:bodyPr>
          <a:lstStyle>
            <a:lvl1pPr>
              <a:lnSpc>
                <a:spcPct val="83000"/>
              </a:lnSpc>
              <a:spcBef>
                <a:spcPct val="0"/>
              </a:spcBef>
              <a:buNone/>
              <a:defRPr sz="4000" b="1">
                <a:solidFill>
                  <a:schemeClr val="tx2"/>
                </a:solidFill>
                <a:latin typeface="+mj-lt"/>
                <a:ea typeface="+mj-ea"/>
                <a:cs typeface="+mj-cs"/>
              </a:defRPr>
            </a:lvl1pPr>
          </a:lstStyle>
          <a:p>
            <a:pPr lvl="0"/>
            <a:r>
              <a:rPr lang="en-GB" dirty="0">
                <a:solidFill>
                  <a:schemeClr val="accent2"/>
                </a:solidFill>
              </a:rPr>
              <a:t>Coloplast Colour Codes</a:t>
            </a:r>
            <a:endParaRPr lang="en-GB" dirty="0">
              <a:solidFill>
                <a:schemeClr val="accent2"/>
              </a:solidFill>
              <a:latin typeface="+mn-lt"/>
            </a:endParaRPr>
          </a:p>
        </p:txBody>
      </p:sp>
      <p:sp>
        <p:nvSpPr>
          <p:cNvPr id="23" name="Tekstfelt 22"/>
          <p:cNvSpPr txBox="1"/>
          <p:nvPr userDrawn="1"/>
        </p:nvSpPr>
        <p:spPr>
          <a:xfrm>
            <a:off x="725487" y="1643486"/>
            <a:ext cx="10741026" cy="300371"/>
          </a:xfrm>
          <a:prstGeom prst="rect">
            <a:avLst/>
          </a:prstGeom>
          <a:noFill/>
        </p:spPr>
        <p:txBody>
          <a:bodyPr wrap="square" lIns="0" tIns="0" rIns="0" bIns="0" rtlCol="0">
            <a:noAutofit/>
          </a:bodyPr>
          <a:lstStyle/>
          <a:p>
            <a:r>
              <a:rPr lang="en-GB" sz="2400" dirty="0">
                <a:solidFill>
                  <a:schemeClr val="accent2"/>
                </a:solidFill>
              </a:rPr>
              <a:t>Primary</a:t>
            </a:r>
          </a:p>
        </p:txBody>
      </p:sp>
      <p:sp>
        <p:nvSpPr>
          <p:cNvPr id="24" name="Tekstfelt 23"/>
          <p:cNvSpPr txBox="1"/>
          <p:nvPr userDrawn="1"/>
        </p:nvSpPr>
        <p:spPr>
          <a:xfrm>
            <a:off x="725487" y="3942566"/>
            <a:ext cx="10741026" cy="300371"/>
          </a:xfrm>
          <a:prstGeom prst="rect">
            <a:avLst/>
          </a:prstGeom>
          <a:noFill/>
        </p:spPr>
        <p:txBody>
          <a:bodyPr wrap="square" lIns="0" tIns="0" rIns="0" bIns="0" rtlCol="0">
            <a:noAutofit/>
          </a:bodyPr>
          <a:lstStyle/>
          <a:p>
            <a:r>
              <a:rPr lang="en-GB" sz="2400" dirty="0">
                <a:solidFill>
                  <a:schemeClr val="accent2"/>
                </a:solidFill>
              </a:rPr>
              <a:t>Secondary</a:t>
            </a:r>
          </a:p>
        </p:txBody>
      </p:sp>
      <p:grpSp>
        <p:nvGrpSpPr>
          <p:cNvPr id="33" name="Gruppe 32"/>
          <p:cNvGrpSpPr/>
          <p:nvPr userDrawn="1"/>
        </p:nvGrpSpPr>
        <p:grpSpPr>
          <a:xfrm>
            <a:off x="725487" y="2135827"/>
            <a:ext cx="2160000" cy="1656471"/>
            <a:chOff x="725487" y="2135827"/>
            <a:chExt cx="2160000" cy="1656471"/>
          </a:xfrm>
        </p:grpSpPr>
        <p:sp>
          <p:nvSpPr>
            <p:cNvPr id="35" name="Rektangel 34"/>
            <p:cNvSpPr/>
            <p:nvPr/>
          </p:nvSpPr>
          <p:spPr>
            <a:xfrm>
              <a:off x="725487" y="2135827"/>
              <a:ext cx="2160000" cy="7200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dirty="0"/>
                <a:t> Coloplast Turquoise</a:t>
              </a:r>
            </a:p>
          </p:txBody>
        </p:sp>
        <p:sp>
          <p:nvSpPr>
            <p:cNvPr id="36" name="Tekstfelt 35"/>
            <p:cNvSpPr txBox="1"/>
            <p:nvPr/>
          </p:nvSpPr>
          <p:spPr>
            <a:xfrm>
              <a:off x="725487" y="3200327"/>
              <a:ext cx="1455581" cy="591971"/>
            </a:xfrm>
            <a:prstGeom prst="rect">
              <a:avLst/>
            </a:prstGeom>
            <a:noFill/>
            <a:ln>
              <a:noFill/>
            </a:ln>
          </p:spPr>
          <p:txBody>
            <a:bodyPr wrap="square" lIns="0" tIns="0" rIns="0" bIns="0" rtlCol="0" anchor="ctr" anchorCtr="0">
              <a:noAutofit/>
            </a:bodyPr>
            <a:lstStyle/>
            <a:p>
              <a:pPr>
                <a:lnSpc>
                  <a:spcPct val="90000"/>
                </a:lnSpc>
              </a:pPr>
              <a:r>
                <a:rPr lang="en-GB" sz="1400" dirty="0">
                  <a:solidFill>
                    <a:schemeClr val="accent2"/>
                  </a:solidFill>
                </a:rPr>
                <a:t>R: 0 </a:t>
              </a:r>
            </a:p>
            <a:p>
              <a:pPr>
                <a:lnSpc>
                  <a:spcPct val="90000"/>
                </a:lnSpc>
              </a:pPr>
              <a:r>
                <a:rPr lang="en-GB" sz="1400" dirty="0">
                  <a:solidFill>
                    <a:schemeClr val="accent2"/>
                  </a:solidFill>
                </a:rPr>
                <a:t>G: 176 </a:t>
              </a:r>
            </a:p>
            <a:p>
              <a:pPr>
                <a:lnSpc>
                  <a:spcPct val="90000"/>
                </a:lnSpc>
              </a:pPr>
              <a:r>
                <a:rPr lang="en-GB" sz="1400" dirty="0">
                  <a:solidFill>
                    <a:schemeClr val="accent2"/>
                  </a:solidFill>
                </a:rPr>
                <a:t>B: 202</a:t>
              </a:r>
            </a:p>
          </p:txBody>
        </p:sp>
        <p:sp>
          <p:nvSpPr>
            <p:cNvPr id="37" name="Rektangel 36"/>
            <p:cNvSpPr/>
            <p:nvPr userDrawn="1"/>
          </p:nvSpPr>
          <p:spPr>
            <a:xfrm>
              <a:off x="725487" y="2858976"/>
              <a:ext cx="540000" cy="245810"/>
            </a:xfrm>
            <a:prstGeom prst="rect">
              <a:avLst/>
            </a:prstGeom>
            <a:solidFill>
              <a:srgbClr val="32BED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38" name="Rektangel 37"/>
            <p:cNvSpPr/>
            <p:nvPr userDrawn="1"/>
          </p:nvSpPr>
          <p:spPr>
            <a:xfrm>
              <a:off x="1265487" y="2858976"/>
              <a:ext cx="540000" cy="245810"/>
            </a:xfrm>
            <a:prstGeom prst="rect">
              <a:avLst/>
            </a:prstGeom>
            <a:solidFill>
              <a:srgbClr val="64D2E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39" name="Rektangel 38"/>
            <p:cNvSpPr/>
            <p:nvPr userDrawn="1"/>
          </p:nvSpPr>
          <p:spPr>
            <a:xfrm>
              <a:off x="1805487" y="2858976"/>
              <a:ext cx="540000" cy="245810"/>
            </a:xfrm>
            <a:prstGeom prst="rect">
              <a:avLst/>
            </a:prstGeom>
            <a:solidFill>
              <a:srgbClr val="9BE1E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40" name="Rektangel 39"/>
            <p:cNvSpPr/>
            <p:nvPr userDrawn="1"/>
          </p:nvSpPr>
          <p:spPr>
            <a:xfrm>
              <a:off x="2345487" y="2858976"/>
              <a:ext cx="540000" cy="245810"/>
            </a:xfrm>
            <a:prstGeom prst="rect">
              <a:avLst/>
            </a:prstGeom>
            <a:solidFill>
              <a:srgbClr val="CDF0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grpSp>
      <p:grpSp>
        <p:nvGrpSpPr>
          <p:cNvPr id="41" name="Gruppe 40"/>
          <p:cNvGrpSpPr/>
          <p:nvPr userDrawn="1"/>
        </p:nvGrpSpPr>
        <p:grpSpPr>
          <a:xfrm>
            <a:off x="3007359" y="2135825"/>
            <a:ext cx="2167781" cy="1656473"/>
            <a:chOff x="3007359" y="2135825"/>
            <a:chExt cx="2167781" cy="1656473"/>
          </a:xfrm>
        </p:grpSpPr>
        <p:sp>
          <p:nvSpPr>
            <p:cNvPr id="42" name="Rektangel 41"/>
            <p:cNvSpPr/>
            <p:nvPr/>
          </p:nvSpPr>
          <p:spPr>
            <a:xfrm>
              <a:off x="3015140" y="2135825"/>
              <a:ext cx="2160000" cy="720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dirty="0"/>
                <a:t> Coloplast Grey</a:t>
              </a:r>
            </a:p>
          </p:txBody>
        </p:sp>
        <p:sp>
          <p:nvSpPr>
            <p:cNvPr id="43" name="Tekstfelt 42"/>
            <p:cNvSpPr txBox="1"/>
            <p:nvPr/>
          </p:nvSpPr>
          <p:spPr>
            <a:xfrm>
              <a:off x="3007359" y="3200327"/>
              <a:ext cx="1641369" cy="591971"/>
            </a:xfrm>
            <a:prstGeom prst="rect">
              <a:avLst/>
            </a:prstGeom>
            <a:noFill/>
            <a:ln>
              <a:noFill/>
            </a:ln>
          </p:spPr>
          <p:txBody>
            <a:bodyPr wrap="square" lIns="0" tIns="0" rIns="0" bIns="0" rtlCol="0" anchor="ctr" anchorCtr="0">
              <a:noAutofit/>
            </a:bodyPr>
            <a:lstStyle/>
            <a:p>
              <a:pPr>
                <a:lnSpc>
                  <a:spcPct val="90000"/>
                </a:lnSpc>
              </a:pPr>
              <a:r>
                <a:rPr lang="en-GB" sz="1400" dirty="0">
                  <a:solidFill>
                    <a:schemeClr val="accent2"/>
                  </a:solidFill>
                </a:rPr>
                <a:t>R: 111 </a:t>
              </a:r>
              <a:br>
                <a:rPr lang="en-GB" sz="1400" dirty="0">
                  <a:solidFill>
                    <a:schemeClr val="accent2"/>
                  </a:solidFill>
                </a:rPr>
              </a:br>
              <a:r>
                <a:rPr lang="en-GB" sz="1400" dirty="0">
                  <a:solidFill>
                    <a:schemeClr val="accent2"/>
                  </a:solidFill>
                </a:rPr>
                <a:t>G: 111 </a:t>
              </a:r>
              <a:br>
                <a:rPr lang="en-GB" sz="1400" dirty="0">
                  <a:solidFill>
                    <a:schemeClr val="accent2"/>
                  </a:solidFill>
                </a:rPr>
              </a:br>
              <a:r>
                <a:rPr lang="en-GB" sz="1400" dirty="0">
                  <a:solidFill>
                    <a:schemeClr val="accent2"/>
                  </a:solidFill>
                </a:rPr>
                <a:t>B: 111</a:t>
              </a:r>
            </a:p>
          </p:txBody>
        </p:sp>
        <p:sp>
          <p:nvSpPr>
            <p:cNvPr id="44" name="Rektangel 43"/>
            <p:cNvSpPr/>
            <p:nvPr userDrawn="1"/>
          </p:nvSpPr>
          <p:spPr>
            <a:xfrm>
              <a:off x="3015140" y="2858976"/>
              <a:ext cx="540000" cy="245810"/>
            </a:xfrm>
            <a:prstGeom prst="rect">
              <a:avLst/>
            </a:prstGeom>
            <a:solidFill>
              <a:srgbClr val="8C8C8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45" name="Rektangel 44"/>
            <p:cNvSpPr/>
            <p:nvPr userDrawn="1"/>
          </p:nvSpPr>
          <p:spPr>
            <a:xfrm>
              <a:off x="3555140" y="2858976"/>
              <a:ext cx="540000" cy="245810"/>
            </a:xfrm>
            <a:prstGeom prst="rect">
              <a:avLst/>
            </a:prstGeom>
            <a:solidFill>
              <a:srgbClr val="AAAAA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46" name="Rektangel 45"/>
            <p:cNvSpPr/>
            <p:nvPr userDrawn="1"/>
          </p:nvSpPr>
          <p:spPr>
            <a:xfrm>
              <a:off x="4095140" y="2858976"/>
              <a:ext cx="540000" cy="245810"/>
            </a:xfrm>
            <a:prstGeom prst="rect">
              <a:avLst/>
            </a:prstGeom>
            <a:solidFill>
              <a:srgbClr val="C8C8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47" name="Rektangel 46"/>
            <p:cNvSpPr/>
            <p:nvPr userDrawn="1"/>
          </p:nvSpPr>
          <p:spPr>
            <a:xfrm>
              <a:off x="4635140" y="2858976"/>
              <a:ext cx="540000" cy="245810"/>
            </a:xfrm>
            <a:prstGeom prst="rect">
              <a:avLst/>
            </a:prstGeom>
            <a:solidFill>
              <a:srgbClr val="E1E1E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grpSp>
      <p:grpSp>
        <p:nvGrpSpPr>
          <p:cNvPr id="48" name="Gruppe 47"/>
          <p:cNvGrpSpPr/>
          <p:nvPr userDrawn="1"/>
        </p:nvGrpSpPr>
        <p:grpSpPr>
          <a:xfrm>
            <a:off x="725487" y="4393205"/>
            <a:ext cx="2160000" cy="1661258"/>
            <a:chOff x="725487" y="4399732"/>
            <a:chExt cx="2160000" cy="1661258"/>
          </a:xfrm>
        </p:grpSpPr>
        <p:sp>
          <p:nvSpPr>
            <p:cNvPr id="49" name="Rektangel 48"/>
            <p:cNvSpPr/>
            <p:nvPr/>
          </p:nvSpPr>
          <p:spPr>
            <a:xfrm>
              <a:off x="725487" y="4399732"/>
              <a:ext cx="2160000" cy="720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dirty="0"/>
                <a:t> Coloplast Orange</a:t>
              </a:r>
            </a:p>
          </p:txBody>
        </p:sp>
        <p:sp>
          <p:nvSpPr>
            <p:cNvPr id="50" name="Tekstfelt 49"/>
            <p:cNvSpPr txBox="1"/>
            <p:nvPr/>
          </p:nvSpPr>
          <p:spPr>
            <a:xfrm>
              <a:off x="725487" y="5469019"/>
              <a:ext cx="1455581" cy="591971"/>
            </a:xfrm>
            <a:prstGeom prst="rect">
              <a:avLst/>
            </a:prstGeom>
            <a:noFill/>
            <a:ln>
              <a:noFill/>
            </a:ln>
          </p:spPr>
          <p:txBody>
            <a:bodyPr wrap="square" lIns="0" tIns="0" rIns="0" bIns="0" rtlCol="0" anchor="ctr" anchorCtr="0">
              <a:noAutofit/>
            </a:bodyPr>
            <a:lstStyle/>
            <a:p>
              <a:pPr>
                <a:lnSpc>
                  <a:spcPct val="90000"/>
                </a:lnSpc>
              </a:pPr>
              <a:r>
                <a:rPr lang="en-GB" sz="1400" dirty="0">
                  <a:solidFill>
                    <a:schemeClr val="accent2"/>
                  </a:solidFill>
                </a:rPr>
                <a:t>R: 255 </a:t>
              </a:r>
            </a:p>
            <a:p>
              <a:pPr>
                <a:lnSpc>
                  <a:spcPct val="90000"/>
                </a:lnSpc>
              </a:pPr>
              <a:r>
                <a:rPr lang="en-GB" sz="1400" dirty="0">
                  <a:solidFill>
                    <a:schemeClr val="accent2"/>
                  </a:solidFill>
                </a:rPr>
                <a:t>G: 105 </a:t>
              </a:r>
            </a:p>
            <a:p>
              <a:pPr>
                <a:lnSpc>
                  <a:spcPct val="90000"/>
                </a:lnSpc>
              </a:pPr>
              <a:r>
                <a:rPr lang="en-GB" sz="1400" dirty="0">
                  <a:solidFill>
                    <a:schemeClr val="accent2"/>
                  </a:solidFill>
                </a:rPr>
                <a:t>B: 0</a:t>
              </a:r>
            </a:p>
          </p:txBody>
        </p:sp>
        <p:sp>
          <p:nvSpPr>
            <p:cNvPr id="51" name="Rektangel 50"/>
            <p:cNvSpPr/>
            <p:nvPr userDrawn="1"/>
          </p:nvSpPr>
          <p:spPr>
            <a:xfrm>
              <a:off x="725487" y="5116071"/>
              <a:ext cx="540000" cy="245810"/>
            </a:xfrm>
            <a:prstGeom prst="rect">
              <a:avLst/>
            </a:prstGeom>
            <a:solidFill>
              <a:srgbClr val="FF873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52" name="Rektangel 51"/>
            <p:cNvSpPr/>
            <p:nvPr userDrawn="1"/>
          </p:nvSpPr>
          <p:spPr>
            <a:xfrm>
              <a:off x="1265487" y="5116071"/>
              <a:ext cx="540000" cy="245810"/>
            </a:xfrm>
            <a:prstGeom prst="rect">
              <a:avLst/>
            </a:prstGeom>
            <a:solidFill>
              <a:srgbClr val="FFA5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53" name="Rektangel 52"/>
            <p:cNvSpPr/>
            <p:nvPr userDrawn="1"/>
          </p:nvSpPr>
          <p:spPr>
            <a:xfrm>
              <a:off x="1805487" y="5116071"/>
              <a:ext cx="540000" cy="245810"/>
            </a:xfrm>
            <a:prstGeom prst="rect">
              <a:avLst/>
            </a:prstGeom>
            <a:solidFill>
              <a:srgbClr val="FFC39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64" name="Rektangel 63"/>
            <p:cNvSpPr/>
            <p:nvPr userDrawn="1"/>
          </p:nvSpPr>
          <p:spPr>
            <a:xfrm>
              <a:off x="2345487" y="5116071"/>
              <a:ext cx="540000" cy="245810"/>
            </a:xfrm>
            <a:prstGeom prst="rect">
              <a:avLst/>
            </a:prstGeom>
            <a:solidFill>
              <a:srgbClr val="FFE1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grpSp>
      <p:grpSp>
        <p:nvGrpSpPr>
          <p:cNvPr id="65" name="Gruppe 64"/>
          <p:cNvGrpSpPr/>
          <p:nvPr userDrawn="1"/>
        </p:nvGrpSpPr>
        <p:grpSpPr>
          <a:xfrm>
            <a:off x="3007359" y="4399730"/>
            <a:ext cx="2160000" cy="1661411"/>
            <a:chOff x="3007359" y="4399730"/>
            <a:chExt cx="2160000" cy="1661411"/>
          </a:xfrm>
        </p:grpSpPr>
        <p:sp>
          <p:nvSpPr>
            <p:cNvPr id="66" name="Rektangel 65"/>
            <p:cNvSpPr/>
            <p:nvPr/>
          </p:nvSpPr>
          <p:spPr>
            <a:xfrm>
              <a:off x="3007359" y="4399730"/>
              <a:ext cx="2160000" cy="720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 Coloplast Green</a:t>
              </a:r>
            </a:p>
          </p:txBody>
        </p:sp>
        <p:sp>
          <p:nvSpPr>
            <p:cNvPr id="67" name="Tekstfelt 66"/>
            <p:cNvSpPr txBox="1"/>
            <p:nvPr/>
          </p:nvSpPr>
          <p:spPr>
            <a:xfrm>
              <a:off x="3007360" y="5469170"/>
              <a:ext cx="1641369" cy="591971"/>
            </a:xfrm>
            <a:prstGeom prst="rect">
              <a:avLst/>
            </a:prstGeom>
            <a:noFill/>
            <a:ln>
              <a:noFill/>
            </a:ln>
          </p:spPr>
          <p:txBody>
            <a:bodyPr wrap="square" lIns="0" tIns="0" rIns="0" bIns="0" rtlCol="0" anchor="ctr" anchorCtr="0">
              <a:noAutofit/>
            </a:bodyPr>
            <a:lstStyle/>
            <a:p>
              <a:pPr>
                <a:lnSpc>
                  <a:spcPct val="90000"/>
                </a:lnSpc>
              </a:pPr>
              <a:r>
                <a:rPr lang="en-GB" sz="1400" dirty="0">
                  <a:solidFill>
                    <a:schemeClr val="accent2"/>
                  </a:solidFill>
                </a:rPr>
                <a:t>R: 120 </a:t>
              </a:r>
              <a:br>
                <a:rPr lang="en-GB" sz="1400" dirty="0">
                  <a:solidFill>
                    <a:schemeClr val="accent2"/>
                  </a:solidFill>
                </a:rPr>
              </a:br>
              <a:r>
                <a:rPr lang="en-GB" sz="1400" dirty="0">
                  <a:solidFill>
                    <a:schemeClr val="accent2"/>
                  </a:solidFill>
                </a:rPr>
                <a:t>G: 190 </a:t>
              </a:r>
              <a:br>
                <a:rPr lang="en-GB" sz="1400" dirty="0">
                  <a:solidFill>
                    <a:schemeClr val="accent2"/>
                  </a:solidFill>
                </a:rPr>
              </a:br>
              <a:r>
                <a:rPr lang="en-GB" sz="1400" dirty="0">
                  <a:solidFill>
                    <a:schemeClr val="accent2"/>
                  </a:solidFill>
                </a:rPr>
                <a:t>B: 32</a:t>
              </a:r>
            </a:p>
          </p:txBody>
        </p:sp>
        <p:sp>
          <p:nvSpPr>
            <p:cNvPr id="68" name="Rektangel 67"/>
            <p:cNvSpPr/>
            <p:nvPr userDrawn="1"/>
          </p:nvSpPr>
          <p:spPr>
            <a:xfrm>
              <a:off x="3007359" y="5116071"/>
              <a:ext cx="540000" cy="245810"/>
            </a:xfrm>
            <a:prstGeom prst="rect">
              <a:avLst/>
            </a:prstGeom>
            <a:solidFill>
              <a:srgbClr val="96CD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69" name="Rektangel 68"/>
            <p:cNvSpPr/>
            <p:nvPr userDrawn="1"/>
          </p:nvSpPr>
          <p:spPr>
            <a:xfrm>
              <a:off x="3542172" y="5116071"/>
              <a:ext cx="540000" cy="245810"/>
            </a:xfrm>
            <a:prstGeom prst="rect">
              <a:avLst/>
            </a:prstGeom>
            <a:solidFill>
              <a:srgbClr val="AFD77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70" name="Rektangel 69"/>
            <p:cNvSpPr/>
            <p:nvPr userDrawn="1"/>
          </p:nvSpPr>
          <p:spPr>
            <a:xfrm>
              <a:off x="4076985" y="5116071"/>
              <a:ext cx="540000" cy="245810"/>
            </a:xfrm>
            <a:prstGeom prst="rect">
              <a:avLst/>
            </a:prstGeom>
            <a:solidFill>
              <a:srgbClr val="C8E6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71" name="Rektangel 70"/>
            <p:cNvSpPr/>
            <p:nvPr userDrawn="1"/>
          </p:nvSpPr>
          <p:spPr>
            <a:xfrm>
              <a:off x="4611798" y="5116071"/>
              <a:ext cx="540000" cy="245810"/>
            </a:xfrm>
            <a:prstGeom prst="rect">
              <a:avLst/>
            </a:prstGeom>
            <a:solidFill>
              <a:srgbClr val="E6F0D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grpSp>
      <p:grpSp>
        <p:nvGrpSpPr>
          <p:cNvPr id="72" name="Gruppe 71"/>
          <p:cNvGrpSpPr/>
          <p:nvPr userDrawn="1"/>
        </p:nvGrpSpPr>
        <p:grpSpPr>
          <a:xfrm>
            <a:off x="5289231" y="4396073"/>
            <a:ext cx="2160000" cy="1665068"/>
            <a:chOff x="5289231" y="4396073"/>
            <a:chExt cx="2160000" cy="1665068"/>
          </a:xfrm>
        </p:grpSpPr>
        <p:sp>
          <p:nvSpPr>
            <p:cNvPr id="73" name="Rektangel 72"/>
            <p:cNvSpPr/>
            <p:nvPr/>
          </p:nvSpPr>
          <p:spPr>
            <a:xfrm>
              <a:off x="5289231" y="4396073"/>
              <a:ext cx="2160000" cy="7200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 Coloplast Purple</a:t>
              </a:r>
            </a:p>
          </p:txBody>
        </p:sp>
        <p:sp>
          <p:nvSpPr>
            <p:cNvPr id="74" name="Tekstfelt 73"/>
            <p:cNvSpPr txBox="1"/>
            <p:nvPr/>
          </p:nvSpPr>
          <p:spPr>
            <a:xfrm>
              <a:off x="5289231" y="5469170"/>
              <a:ext cx="1455581" cy="591971"/>
            </a:xfrm>
            <a:prstGeom prst="rect">
              <a:avLst/>
            </a:prstGeom>
            <a:noFill/>
            <a:ln>
              <a:noFill/>
            </a:ln>
          </p:spPr>
          <p:txBody>
            <a:bodyPr wrap="square" lIns="0" tIns="0" rIns="0" bIns="0" rtlCol="0" anchor="ctr" anchorCtr="0">
              <a:noAutofit/>
            </a:bodyPr>
            <a:lstStyle/>
            <a:p>
              <a:pPr>
                <a:lnSpc>
                  <a:spcPct val="90000"/>
                </a:lnSpc>
              </a:pPr>
              <a:r>
                <a:rPr lang="en-GB" sz="1400" dirty="0">
                  <a:solidFill>
                    <a:schemeClr val="accent2"/>
                  </a:solidFill>
                </a:rPr>
                <a:t>R: 116 </a:t>
              </a:r>
            </a:p>
            <a:p>
              <a:pPr>
                <a:lnSpc>
                  <a:spcPct val="90000"/>
                </a:lnSpc>
              </a:pPr>
              <a:r>
                <a:rPr lang="en-GB" sz="1400" dirty="0">
                  <a:solidFill>
                    <a:schemeClr val="accent2"/>
                  </a:solidFill>
                </a:rPr>
                <a:t>G: 116 </a:t>
              </a:r>
            </a:p>
            <a:p>
              <a:pPr>
                <a:lnSpc>
                  <a:spcPct val="90000"/>
                </a:lnSpc>
              </a:pPr>
              <a:r>
                <a:rPr lang="en-GB" sz="1400" dirty="0">
                  <a:solidFill>
                    <a:schemeClr val="accent2"/>
                  </a:solidFill>
                </a:rPr>
                <a:t>B: 193</a:t>
              </a:r>
            </a:p>
          </p:txBody>
        </p:sp>
        <p:sp>
          <p:nvSpPr>
            <p:cNvPr id="75" name="Rektangel 74"/>
            <p:cNvSpPr/>
            <p:nvPr userDrawn="1"/>
          </p:nvSpPr>
          <p:spPr>
            <a:xfrm>
              <a:off x="5289231" y="5116071"/>
              <a:ext cx="540000" cy="245810"/>
            </a:xfrm>
            <a:prstGeom prst="rect">
              <a:avLst/>
            </a:prstGeom>
            <a:solidFill>
              <a:srgbClr val="9191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76" name="Rektangel 75"/>
            <p:cNvSpPr/>
            <p:nvPr userDrawn="1"/>
          </p:nvSpPr>
          <p:spPr>
            <a:xfrm>
              <a:off x="5829231" y="5116071"/>
              <a:ext cx="540000" cy="245810"/>
            </a:xfrm>
            <a:prstGeom prst="rect">
              <a:avLst/>
            </a:prstGeom>
            <a:solidFill>
              <a:srgbClr val="AAAA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77" name="Rektangel 76"/>
            <p:cNvSpPr/>
            <p:nvPr userDrawn="1"/>
          </p:nvSpPr>
          <p:spPr>
            <a:xfrm>
              <a:off x="6369231" y="5116071"/>
              <a:ext cx="540000" cy="245810"/>
            </a:xfrm>
            <a:prstGeom prst="rect">
              <a:avLst/>
            </a:prstGeom>
            <a:solidFill>
              <a:srgbClr val="C8C8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78" name="Rektangel 77"/>
            <p:cNvSpPr/>
            <p:nvPr userDrawn="1"/>
          </p:nvSpPr>
          <p:spPr>
            <a:xfrm>
              <a:off x="6909231" y="5116071"/>
              <a:ext cx="540000" cy="245810"/>
            </a:xfrm>
            <a:prstGeom prst="rect">
              <a:avLst/>
            </a:prstGeom>
            <a:solidFill>
              <a:srgbClr val="E1E1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grpSp>
      <p:grpSp>
        <p:nvGrpSpPr>
          <p:cNvPr id="79" name="Gruppe 78"/>
          <p:cNvGrpSpPr/>
          <p:nvPr userDrawn="1"/>
        </p:nvGrpSpPr>
        <p:grpSpPr>
          <a:xfrm>
            <a:off x="7571104" y="4396071"/>
            <a:ext cx="2160000" cy="1665071"/>
            <a:chOff x="7571104" y="4396071"/>
            <a:chExt cx="2160000" cy="1665071"/>
          </a:xfrm>
        </p:grpSpPr>
        <p:sp>
          <p:nvSpPr>
            <p:cNvPr id="80" name="Rektangel 79"/>
            <p:cNvSpPr/>
            <p:nvPr/>
          </p:nvSpPr>
          <p:spPr>
            <a:xfrm>
              <a:off x="7571104" y="4396071"/>
              <a:ext cx="2160000" cy="720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 Coloplast Yellow</a:t>
              </a:r>
            </a:p>
          </p:txBody>
        </p:sp>
        <p:sp>
          <p:nvSpPr>
            <p:cNvPr id="81" name="Tekstfelt 80"/>
            <p:cNvSpPr txBox="1"/>
            <p:nvPr/>
          </p:nvSpPr>
          <p:spPr>
            <a:xfrm>
              <a:off x="7571105" y="5469171"/>
              <a:ext cx="1641369" cy="591971"/>
            </a:xfrm>
            <a:prstGeom prst="rect">
              <a:avLst/>
            </a:prstGeom>
            <a:noFill/>
            <a:ln>
              <a:noFill/>
            </a:ln>
          </p:spPr>
          <p:txBody>
            <a:bodyPr wrap="square" lIns="0" tIns="0" rIns="0" bIns="0" rtlCol="0" anchor="ctr" anchorCtr="0">
              <a:noAutofit/>
            </a:bodyPr>
            <a:lstStyle/>
            <a:p>
              <a:pPr>
                <a:lnSpc>
                  <a:spcPct val="90000"/>
                </a:lnSpc>
              </a:pPr>
              <a:r>
                <a:rPr lang="en-GB" sz="1400" dirty="0">
                  <a:solidFill>
                    <a:schemeClr val="accent2"/>
                  </a:solidFill>
                </a:rPr>
                <a:t>R: 255</a:t>
              </a:r>
              <a:br>
                <a:rPr lang="en-GB" sz="1400" dirty="0">
                  <a:solidFill>
                    <a:schemeClr val="accent2"/>
                  </a:solidFill>
                </a:rPr>
              </a:br>
              <a:r>
                <a:rPr lang="en-GB" sz="1400" dirty="0">
                  <a:solidFill>
                    <a:schemeClr val="accent2"/>
                  </a:solidFill>
                </a:rPr>
                <a:t>G: 181 </a:t>
              </a:r>
              <a:br>
                <a:rPr lang="en-GB" sz="1400" dirty="0">
                  <a:solidFill>
                    <a:schemeClr val="accent2"/>
                  </a:solidFill>
                </a:rPr>
              </a:br>
              <a:r>
                <a:rPr lang="en-GB" sz="1400" dirty="0">
                  <a:solidFill>
                    <a:schemeClr val="accent2"/>
                  </a:solidFill>
                </a:rPr>
                <a:t>B: 0</a:t>
              </a:r>
            </a:p>
          </p:txBody>
        </p:sp>
        <p:sp>
          <p:nvSpPr>
            <p:cNvPr id="82" name="Rektangel 81"/>
            <p:cNvSpPr/>
            <p:nvPr userDrawn="1"/>
          </p:nvSpPr>
          <p:spPr>
            <a:xfrm>
              <a:off x="7571104" y="5116071"/>
              <a:ext cx="540000" cy="245810"/>
            </a:xfrm>
            <a:prstGeom prst="rect">
              <a:avLst/>
            </a:prstGeom>
            <a:solidFill>
              <a:srgbClr val="FFC33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83" name="Rektangel 82"/>
            <p:cNvSpPr/>
            <p:nvPr userDrawn="1"/>
          </p:nvSpPr>
          <p:spPr>
            <a:xfrm>
              <a:off x="8111104" y="5116071"/>
              <a:ext cx="540000" cy="245810"/>
            </a:xfrm>
            <a:prstGeom prst="rect">
              <a:avLst/>
            </a:prstGeom>
            <a:solidFill>
              <a:srgbClr val="FFD2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84" name="Rektangel 83"/>
            <p:cNvSpPr/>
            <p:nvPr userDrawn="1"/>
          </p:nvSpPr>
          <p:spPr>
            <a:xfrm>
              <a:off x="8651104" y="5116071"/>
              <a:ext cx="540000" cy="245810"/>
            </a:xfrm>
            <a:prstGeom prst="rect">
              <a:avLst/>
            </a:prstGeom>
            <a:solidFill>
              <a:srgbClr val="FFE19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85" name="Rektangel 84"/>
            <p:cNvSpPr/>
            <p:nvPr userDrawn="1"/>
          </p:nvSpPr>
          <p:spPr>
            <a:xfrm>
              <a:off x="9191104" y="5116071"/>
              <a:ext cx="540000" cy="245810"/>
            </a:xfrm>
            <a:prstGeom prst="rect">
              <a:avLst/>
            </a:prstGeom>
            <a:solidFill>
              <a:srgbClr val="FFF0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grpSp>
    </p:spTree>
    <p:extLst>
      <p:ext uri="{BB962C8B-B14F-4D97-AF65-F5344CB8AC3E}">
        <p14:creationId xmlns:p14="http://schemas.microsoft.com/office/powerpoint/2010/main" val="1447720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17" name="Title 1"/>
          <p:cNvSpPr txBox="1">
            <a:spLocks/>
          </p:cNvSpPr>
          <p:nvPr userDrawn="1"/>
        </p:nvSpPr>
        <p:spPr>
          <a:xfrm>
            <a:off x="725488" y="729654"/>
            <a:ext cx="10799763" cy="614589"/>
          </a:xfrm>
          <a:prstGeom prst="rect">
            <a:avLst/>
          </a:prstGeom>
        </p:spPr>
        <p:txBody>
          <a:bodyPr vert="horz" lIns="0" tIns="0" rIns="0" bIns="0" rtlCol="0" anchor="b" anchorCtr="0">
            <a:noAutofit/>
          </a:bodyPr>
          <a:lstStyle>
            <a:lvl1pPr>
              <a:lnSpc>
                <a:spcPct val="83000"/>
              </a:lnSpc>
              <a:spcBef>
                <a:spcPct val="0"/>
              </a:spcBef>
              <a:buNone/>
              <a:defRPr sz="4000" b="1">
                <a:solidFill>
                  <a:schemeClr val="tx2"/>
                </a:solidFill>
                <a:latin typeface="+mj-lt"/>
                <a:ea typeface="+mj-ea"/>
                <a:cs typeface="+mj-cs"/>
              </a:defRPr>
            </a:lvl1pPr>
          </a:lstStyle>
          <a:p>
            <a:pPr lvl="0"/>
            <a:r>
              <a:rPr lang="en-GB" dirty="0">
                <a:solidFill>
                  <a:schemeClr val="accent2"/>
                </a:solidFill>
                <a:latin typeface="+mn-lt"/>
              </a:rPr>
              <a:t>User guide – delete before use</a:t>
            </a:r>
          </a:p>
        </p:txBody>
      </p:sp>
      <p:sp>
        <p:nvSpPr>
          <p:cNvPr id="14" name="AutoShape 4"/>
          <p:cNvSpPr>
            <a:spLocks/>
          </p:cNvSpPr>
          <p:nvPr userDrawn="1"/>
        </p:nvSpPr>
        <p:spPr bwMode="gray">
          <a:xfrm>
            <a:off x="3347036" y="4197464"/>
            <a:ext cx="1666118" cy="1138773"/>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00" b="1" noProof="1">
                <a:solidFill>
                  <a:schemeClr val="accent2"/>
                </a:solidFill>
                <a:latin typeface="+mn-lt"/>
                <a:cs typeface="Arial" panose="020B0604020202020204" pitchFamily="34" charset="0"/>
              </a:rPr>
              <a:t>Guides</a:t>
            </a:r>
          </a:p>
          <a:p>
            <a:pPr eaLnBrk="1" fontAlgn="auto" hangingPunct="1">
              <a:spcBef>
                <a:spcPts val="0"/>
              </a:spcBef>
              <a:spcAft>
                <a:spcPts val="240"/>
              </a:spcAft>
              <a:buFont typeface="+mj-lt"/>
              <a:buNone/>
              <a:defRPr/>
            </a:pPr>
            <a:r>
              <a:rPr lang="en-GB" sz="900" noProof="1">
                <a:solidFill>
                  <a:schemeClr val="accent2"/>
                </a:solidFill>
                <a:latin typeface="+mn-lt"/>
                <a:cs typeface="Arial" panose="020B0604020202020204" pitchFamily="34" charset="0"/>
              </a:rPr>
              <a:t>To view drawing guides</a:t>
            </a:r>
          </a:p>
          <a:p>
            <a:pPr eaLnBrk="1" fontAlgn="auto" hangingPunct="1">
              <a:spcBef>
                <a:spcPts val="0"/>
              </a:spcBef>
              <a:spcAft>
                <a:spcPts val="240"/>
              </a:spcAft>
              <a:buFont typeface="+mj-lt"/>
              <a:buNone/>
              <a:defRPr/>
            </a:pPr>
            <a:r>
              <a:rPr lang="en-GB" sz="900" b="1" noProof="1">
                <a:solidFill>
                  <a:schemeClr val="accent2"/>
                </a:solidFill>
                <a:latin typeface="+mn-lt"/>
                <a:cs typeface="Arial" panose="020B0604020202020204" pitchFamily="34" charset="0"/>
              </a:rPr>
              <a:t>1.</a:t>
            </a:r>
            <a:r>
              <a:rPr lang="en-GB" sz="900" noProof="1">
                <a:solidFill>
                  <a:schemeClr val="accent2"/>
                </a:solidFill>
                <a:latin typeface="+mn-lt"/>
                <a:cs typeface="Arial" panose="020B0604020202020204" pitchFamily="34" charset="0"/>
              </a:rPr>
              <a:t> Click the </a:t>
            </a:r>
            <a:r>
              <a:rPr lang="en-GB" sz="900" b="1" noProof="1">
                <a:solidFill>
                  <a:schemeClr val="accent2"/>
                </a:solidFill>
                <a:latin typeface="+mn-lt"/>
                <a:cs typeface="Arial" panose="020B0604020202020204" pitchFamily="34" charset="0"/>
              </a:rPr>
              <a:t>View</a:t>
            </a:r>
            <a:r>
              <a:rPr lang="en-GB" sz="900" noProof="1">
                <a:solidFill>
                  <a:schemeClr val="accent2"/>
                </a:solidFill>
                <a:latin typeface="+mn-lt"/>
                <a:cs typeface="Arial" panose="020B0604020202020204" pitchFamily="34" charset="0"/>
              </a:rPr>
              <a:t> tab, set </a:t>
            </a:r>
            <a:br>
              <a:rPr lang="en-GB" sz="900" noProof="1">
                <a:solidFill>
                  <a:schemeClr val="accent2"/>
                </a:solidFill>
                <a:latin typeface="+mn-lt"/>
                <a:cs typeface="Arial" panose="020B0604020202020204" pitchFamily="34" charset="0"/>
              </a:rPr>
            </a:br>
            <a:r>
              <a:rPr lang="en-GB" sz="900" noProof="1">
                <a:solidFill>
                  <a:schemeClr val="accent2"/>
                </a:solidFill>
                <a:latin typeface="+mn-lt"/>
                <a:cs typeface="Arial" panose="020B0604020202020204" pitchFamily="34" charset="0"/>
              </a:rPr>
              <a:t>tick mark next to </a:t>
            </a:r>
            <a:r>
              <a:rPr lang="en-GB" sz="900" b="1" noProof="1">
                <a:solidFill>
                  <a:schemeClr val="accent2"/>
                </a:solidFill>
                <a:latin typeface="+mn-lt"/>
                <a:cs typeface="Arial" panose="020B0604020202020204" pitchFamily="34" charset="0"/>
              </a:rPr>
              <a:t>Guides</a:t>
            </a:r>
          </a:p>
          <a:p>
            <a:pPr eaLnBrk="1" fontAlgn="auto" hangingPunct="1">
              <a:spcBef>
                <a:spcPts val="0"/>
              </a:spcBef>
              <a:spcAft>
                <a:spcPts val="240"/>
              </a:spcAft>
              <a:buFont typeface="+mj-lt"/>
              <a:buNone/>
              <a:defRPr/>
            </a:pPr>
            <a:endParaRPr lang="en-GB" sz="900" noProof="1">
              <a:solidFill>
                <a:schemeClr val="accent2"/>
              </a:solidFill>
              <a:latin typeface="+mn-lt"/>
              <a:cs typeface="Arial" panose="020B0604020202020204" pitchFamily="34" charset="0"/>
            </a:endParaRPr>
          </a:p>
          <a:p>
            <a:pPr eaLnBrk="1" hangingPunct="1">
              <a:spcBef>
                <a:spcPts val="0"/>
              </a:spcBef>
              <a:spcAft>
                <a:spcPts val="240"/>
              </a:spcAft>
              <a:buFont typeface="+mj-lt"/>
              <a:buNone/>
              <a:defRPr/>
            </a:pPr>
            <a:r>
              <a:rPr lang="en-GB" sz="900" b="1" noProof="1">
                <a:solidFill>
                  <a:schemeClr val="accent2"/>
                </a:solidFill>
                <a:latin typeface="+mn-lt"/>
                <a:cs typeface="Arial" panose="020B0604020202020204" pitchFamily="34" charset="0"/>
              </a:rPr>
              <a:t>Hint: Alt + F9 </a:t>
            </a:r>
            <a:r>
              <a:rPr lang="en-GB" sz="900" b="0" noProof="1">
                <a:solidFill>
                  <a:schemeClr val="accent2"/>
                </a:solidFill>
                <a:latin typeface="+mn-lt"/>
                <a:cs typeface="Arial" panose="020B0604020202020204" pitchFamily="34" charset="0"/>
              </a:rPr>
              <a:t>for quick </a:t>
            </a:r>
            <a:br>
              <a:rPr lang="en-GB" sz="900" b="0" noProof="1">
                <a:solidFill>
                  <a:schemeClr val="accent2"/>
                </a:solidFill>
                <a:latin typeface="+mn-lt"/>
                <a:cs typeface="Arial" panose="020B0604020202020204" pitchFamily="34" charset="0"/>
              </a:rPr>
            </a:br>
            <a:r>
              <a:rPr lang="en-GB" sz="900" b="0" noProof="1">
                <a:solidFill>
                  <a:schemeClr val="accent2"/>
                </a:solidFill>
                <a:latin typeface="+mn-lt"/>
                <a:cs typeface="Arial" panose="020B0604020202020204" pitchFamily="34" charset="0"/>
              </a:rPr>
              <a:t>viewing of guides</a:t>
            </a:r>
          </a:p>
        </p:txBody>
      </p:sp>
      <p:sp>
        <p:nvSpPr>
          <p:cNvPr id="15" name="Text Box 48"/>
          <p:cNvSpPr txBox="1">
            <a:spLocks noChangeArrowheads="1"/>
          </p:cNvSpPr>
          <p:nvPr userDrawn="1"/>
        </p:nvSpPr>
        <p:spPr bwMode="auto">
          <a:xfrm>
            <a:off x="725488" y="4374716"/>
            <a:ext cx="2047737"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accent2"/>
                </a:solidFill>
                <a:latin typeface="+mn-lt"/>
                <a:cs typeface="Arial" panose="020B0604020202020204" pitchFamily="34" charset="0"/>
              </a:rPr>
              <a:t>Change slide number, </a:t>
            </a:r>
            <a:br>
              <a:rPr lang="en-GB" sz="1000" b="1" noProof="1">
                <a:solidFill>
                  <a:schemeClr val="accent2"/>
                </a:solidFill>
                <a:latin typeface="+mn-lt"/>
                <a:cs typeface="Arial" panose="020B0604020202020204" pitchFamily="34" charset="0"/>
              </a:rPr>
            </a:br>
            <a:r>
              <a:rPr lang="en-GB" sz="1000" b="1" noProof="1">
                <a:solidFill>
                  <a:schemeClr val="accent2"/>
                </a:solidFill>
                <a:latin typeface="+mn-lt"/>
                <a:cs typeface="Arial" panose="020B0604020202020204" pitchFamily="34" charset="0"/>
              </a:rPr>
              <a:t>date and footer</a:t>
            </a:r>
          </a:p>
          <a:p>
            <a:pPr marL="0" marR="0" indent="0" algn="l" defTabSz="914400" rtl="0" eaLnBrk="1" fontAlgn="auto" latinLnBrk="0" hangingPunct="1">
              <a:lnSpc>
                <a:spcPct val="100000"/>
              </a:lnSpc>
              <a:spcBef>
                <a:spcPts val="0"/>
              </a:spcBef>
              <a:spcAft>
                <a:spcPts val="600"/>
              </a:spcAft>
              <a:buClrTx/>
              <a:buSzTx/>
              <a:buFontTx/>
              <a:buNone/>
              <a:tabLst/>
              <a:defRPr/>
            </a:pPr>
            <a:r>
              <a:rPr lang="en-GB" sz="900" b="0" kern="1200" noProof="1">
                <a:solidFill>
                  <a:schemeClr val="accent2"/>
                </a:solidFill>
                <a:latin typeface="+mn-lt"/>
                <a:ea typeface="+mn-ea"/>
                <a:cs typeface="Arial" panose="020B0604020202020204" pitchFamily="34" charset="0"/>
              </a:rPr>
              <a:t>Do this at the very end, so you get </a:t>
            </a:r>
            <a:br>
              <a:rPr lang="en-GB" sz="900" b="0" kern="1200" noProof="1">
                <a:solidFill>
                  <a:schemeClr val="accent2"/>
                </a:solidFill>
                <a:latin typeface="+mn-lt"/>
                <a:ea typeface="+mn-ea"/>
                <a:cs typeface="Arial" panose="020B0604020202020204" pitchFamily="34" charset="0"/>
              </a:rPr>
            </a:br>
            <a:r>
              <a:rPr lang="en-GB" sz="900" b="0" kern="1200" noProof="1">
                <a:solidFill>
                  <a:schemeClr val="accent2"/>
                </a:solidFill>
                <a:latin typeface="+mn-lt"/>
                <a:ea typeface="+mn-ea"/>
                <a:cs typeface="Arial" panose="020B0604020202020204" pitchFamily="34" charset="0"/>
              </a:rPr>
              <a:t>all the corrections with you</a:t>
            </a:r>
          </a:p>
          <a:p>
            <a:pPr eaLnBrk="1" hangingPunct="1">
              <a:spcAft>
                <a:spcPts val="600"/>
              </a:spcAft>
              <a:defRPr/>
            </a:pPr>
            <a:r>
              <a:rPr lang="en-GB" altLang="da-DK" sz="900" b="1" noProof="1">
                <a:solidFill>
                  <a:schemeClr val="accent2"/>
                </a:solidFill>
                <a:latin typeface="+mn-lt"/>
                <a:cs typeface="Arial" panose="020B0604020202020204" pitchFamily="34" charset="0"/>
              </a:rPr>
              <a:t>1. </a:t>
            </a:r>
            <a:r>
              <a:rPr lang="en-GB" altLang="da-DK" sz="900" noProof="1">
                <a:solidFill>
                  <a:schemeClr val="accent2"/>
                </a:solidFill>
                <a:latin typeface="+mn-lt"/>
                <a:cs typeface="Arial" panose="020B0604020202020204" pitchFamily="34" charset="0"/>
              </a:rPr>
              <a:t>Click the </a:t>
            </a:r>
            <a:r>
              <a:rPr lang="en-GB" altLang="da-DK" sz="900" b="1" noProof="1">
                <a:solidFill>
                  <a:schemeClr val="accent2"/>
                </a:solidFill>
                <a:latin typeface="+mn-lt"/>
                <a:cs typeface="Arial" panose="020B0604020202020204" pitchFamily="34" charset="0"/>
              </a:rPr>
              <a:t>Insert tab</a:t>
            </a:r>
            <a:endParaRPr lang="en-GB" altLang="da-DK" sz="900" strike="sngStrike" noProof="1">
              <a:solidFill>
                <a:schemeClr val="accent2"/>
              </a:solidFill>
              <a:latin typeface="+mn-lt"/>
              <a:cs typeface="Arial" panose="020B0604020202020204" pitchFamily="34" charset="0"/>
            </a:endParaRPr>
          </a:p>
          <a:p>
            <a:pPr eaLnBrk="1" hangingPunct="1">
              <a:spcAft>
                <a:spcPts val="600"/>
              </a:spcAft>
              <a:defRPr/>
            </a:pPr>
            <a:r>
              <a:rPr lang="en-GB" altLang="da-DK" sz="900" b="1" noProof="1">
                <a:solidFill>
                  <a:schemeClr val="accent2"/>
                </a:solidFill>
                <a:latin typeface="+mn-lt"/>
                <a:cs typeface="Arial" panose="020B0604020202020204" pitchFamily="34" charset="0"/>
              </a:rPr>
              <a:t>2. </a:t>
            </a:r>
            <a:r>
              <a:rPr lang="en-GB" altLang="da-DK" sz="900" b="0" noProof="1">
                <a:solidFill>
                  <a:schemeClr val="accent2"/>
                </a:solidFill>
                <a:latin typeface="+mn-lt"/>
                <a:cs typeface="Arial" panose="020B0604020202020204" pitchFamily="34" charset="0"/>
              </a:rPr>
              <a:t>Clickon</a:t>
            </a:r>
            <a:r>
              <a:rPr lang="en-GB" altLang="da-DK" sz="900" b="1" noProof="1">
                <a:solidFill>
                  <a:schemeClr val="accent2"/>
                </a:solidFill>
                <a:latin typeface="+mn-lt"/>
                <a:cs typeface="Arial" panose="020B0604020202020204" pitchFamily="34" charset="0"/>
              </a:rPr>
              <a:t> Header and Footer </a:t>
            </a:r>
            <a:br>
              <a:rPr lang="en-GB" altLang="da-DK" sz="900" b="1" noProof="1">
                <a:solidFill>
                  <a:schemeClr val="accent2"/>
                </a:solidFill>
                <a:latin typeface="+mn-lt"/>
                <a:cs typeface="Arial" panose="020B0604020202020204" pitchFamily="34" charset="0"/>
              </a:rPr>
            </a:br>
            <a:r>
              <a:rPr lang="en-GB" altLang="da-DK" sz="900" b="0" noProof="1">
                <a:solidFill>
                  <a:schemeClr val="accent2"/>
                </a:solidFill>
                <a:latin typeface="+mn-lt"/>
                <a:cs typeface="Arial" panose="020B0604020202020204" pitchFamily="34" charset="0"/>
              </a:rPr>
              <a:t>(write the desired text)</a:t>
            </a:r>
          </a:p>
          <a:p>
            <a:pPr eaLnBrk="1" hangingPunct="1">
              <a:spcAft>
                <a:spcPts val="600"/>
              </a:spcAft>
              <a:defRPr/>
            </a:pPr>
            <a:r>
              <a:rPr lang="en-GB" sz="900" b="1" noProof="1">
                <a:solidFill>
                  <a:schemeClr val="accent2"/>
                </a:solidFill>
                <a:latin typeface="+mn-lt"/>
                <a:cs typeface="Arial" panose="020B0604020202020204" pitchFamily="34" charset="0"/>
              </a:rPr>
              <a:t>3. </a:t>
            </a:r>
            <a:r>
              <a:rPr lang="en-GB" sz="900" noProof="1">
                <a:solidFill>
                  <a:schemeClr val="accent2"/>
                </a:solidFill>
                <a:latin typeface="+mn-lt"/>
                <a:cs typeface="Arial" panose="020B0604020202020204" pitchFamily="34" charset="0"/>
              </a:rPr>
              <a:t>Click </a:t>
            </a:r>
            <a:r>
              <a:rPr lang="en-GB" sz="900" b="1" noProof="1">
                <a:solidFill>
                  <a:schemeClr val="accent2"/>
                </a:solidFill>
                <a:latin typeface="+mn-lt"/>
                <a:cs typeface="Arial" panose="020B0604020202020204" pitchFamily="34" charset="0"/>
              </a:rPr>
              <a:t>Apply to All</a:t>
            </a:r>
            <a:r>
              <a:rPr lang="en-GB" sz="900" noProof="1">
                <a:solidFill>
                  <a:schemeClr val="accent2"/>
                </a:solidFill>
                <a:latin typeface="+mn-lt"/>
                <a:cs typeface="Arial" panose="020B0604020202020204" pitchFamily="34" charset="0"/>
              </a:rPr>
              <a:t> or </a:t>
            </a:r>
            <a:r>
              <a:rPr lang="en-GB" sz="900" b="1" noProof="1">
                <a:solidFill>
                  <a:schemeClr val="accent2"/>
                </a:solidFill>
                <a:latin typeface="+mn-lt"/>
                <a:cs typeface="Arial" panose="020B0604020202020204" pitchFamily="34" charset="0"/>
              </a:rPr>
              <a:t>Apply </a:t>
            </a:r>
            <a:r>
              <a:rPr lang="en-GB" sz="900" b="0" noProof="1">
                <a:solidFill>
                  <a:schemeClr val="accent2"/>
                </a:solidFill>
                <a:latin typeface="+mn-lt"/>
                <a:cs typeface="Arial" panose="020B0604020202020204" pitchFamily="34" charset="0"/>
              </a:rPr>
              <a:t>if </a:t>
            </a:r>
            <a:br>
              <a:rPr lang="en-GB" sz="900" b="0" noProof="1">
                <a:solidFill>
                  <a:schemeClr val="accent2"/>
                </a:solidFill>
                <a:latin typeface="+mn-lt"/>
                <a:cs typeface="Arial" panose="020B0604020202020204" pitchFamily="34" charset="0"/>
              </a:rPr>
            </a:br>
            <a:r>
              <a:rPr lang="en-GB" sz="900" b="0" noProof="1">
                <a:solidFill>
                  <a:schemeClr val="accent2"/>
                </a:solidFill>
                <a:latin typeface="+mn-lt"/>
                <a:cs typeface="Arial" panose="020B0604020202020204" pitchFamily="34" charset="0"/>
              </a:rPr>
              <a:t>only used on one slide</a:t>
            </a:r>
          </a:p>
        </p:txBody>
      </p:sp>
      <p:sp>
        <p:nvSpPr>
          <p:cNvPr id="18" name="AutoShape 4"/>
          <p:cNvSpPr>
            <a:spLocks/>
          </p:cNvSpPr>
          <p:nvPr userDrawn="1"/>
        </p:nvSpPr>
        <p:spPr bwMode="gray">
          <a:xfrm>
            <a:off x="6445101" y="1636713"/>
            <a:ext cx="2160000" cy="507831"/>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00" b="1" noProof="1">
                <a:solidFill>
                  <a:schemeClr val="accent2"/>
                </a:solidFill>
                <a:latin typeface="+mn-lt"/>
                <a:cs typeface="Arial" panose="020B0604020202020204" pitchFamily="34" charset="0"/>
              </a:rPr>
              <a:t>Insert picture</a:t>
            </a:r>
          </a:p>
          <a:p>
            <a:pPr eaLnBrk="1" fontAlgn="auto" hangingPunct="1">
              <a:spcBef>
                <a:spcPts val="0"/>
              </a:spcBef>
              <a:spcAft>
                <a:spcPts val="240"/>
              </a:spcAft>
              <a:buFont typeface="+mj-lt"/>
              <a:buNone/>
              <a:defRPr/>
            </a:pPr>
            <a:r>
              <a:rPr lang="en-GB" sz="900" noProof="1">
                <a:solidFill>
                  <a:schemeClr val="accent2"/>
                </a:solidFill>
                <a:latin typeface="+mn-lt"/>
                <a:cs typeface="Arial" panose="020B0604020202020204" pitchFamily="34" charset="0"/>
              </a:rPr>
              <a:t>On slides with pictureplaceholder, </a:t>
            </a:r>
            <a:br>
              <a:rPr lang="en-GB" sz="900" noProof="1">
                <a:solidFill>
                  <a:schemeClr val="accent2"/>
                </a:solidFill>
                <a:latin typeface="+mn-lt"/>
                <a:cs typeface="Arial" panose="020B0604020202020204" pitchFamily="34" charset="0"/>
              </a:rPr>
            </a:br>
            <a:r>
              <a:rPr lang="en-GB" sz="900" noProof="1">
                <a:solidFill>
                  <a:schemeClr val="accent2"/>
                </a:solidFill>
                <a:latin typeface="+mn-lt"/>
                <a:cs typeface="Arial" panose="020B0604020202020204" pitchFamily="34" charset="0"/>
              </a:rPr>
              <a:t>click on the icon and</a:t>
            </a:r>
            <a:r>
              <a:rPr lang="en-GB" sz="900" baseline="0" noProof="1">
                <a:solidFill>
                  <a:schemeClr val="accent2"/>
                </a:solidFill>
                <a:latin typeface="+mn-lt"/>
                <a:cs typeface="Arial" panose="020B0604020202020204" pitchFamily="34" charset="0"/>
              </a:rPr>
              <a:t> choose </a:t>
            </a:r>
            <a:r>
              <a:rPr lang="en-GB" sz="900" b="1" noProof="1">
                <a:solidFill>
                  <a:schemeClr val="accent2"/>
                </a:solidFill>
                <a:latin typeface="+mn-lt"/>
                <a:cs typeface="Arial" panose="020B0604020202020204" pitchFamily="34" charset="0"/>
              </a:rPr>
              <a:t>Insert</a:t>
            </a:r>
          </a:p>
        </p:txBody>
      </p:sp>
      <p:sp>
        <p:nvSpPr>
          <p:cNvPr id="22" name="TextBox 12"/>
          <p:cNvSpPr txBox="1">
            <a:spLocks noChangeArrowheads="1"/>
          </p:cNvSpPr>
          <p:nvPr userDrawn="1"/>
        </p:nvSpPr>
        <p:spPr bwMode="auto">
          <a:xfrm>
            <a:off x="6445101" y="2348938"/>
            <a:ext cx="2160000"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r>
              <a:rPr lang="en-GB" sz="1000" b="1" noProof="1">
                <a:solidFill>
                  <a:schemeClr val="accent2"/>
                </a:solidFill>
                <a:latin typeface="+mn-lt"/>
                <a:cs typeface="Arial" panose="020B0604020202020204" pitchFamily="34" charset="0"/>
              </a:rPr>
              <a:t>Change</a:t>
            </a:r>
            <a:r>
              <a:rPr lang="en-GB" sz="1000" b="1" baseline="0" noProof="1">
                <a:solidFill>
                  <a:schemeClr val="accent2"/>
                </a:solidFill>
                <a:latin typeface="+mn-lt"/>
                <a:cs typeface="Arial" panose="020B0604020202020204" pitchFamily="34" charset="0"/>
              </a:rPr>
              <a:t> picture</a:t>
            </a:r>
            <a:endParaRPr lang="en-GB" sz="1000" b="1" noProof="1">
              <a:solidFill>
                <a:schemeClr val="accent2"/>
              </a:solidFill>
              <a:latin typeface="+mn-lt"/>
              <a:cs typeface="Arial" panose="020B0604020202020204" pitchFamily="34" charset="0"/>
            </a:endParaRPr>
          </a:p>
          <a:p>
            <a:pPr algn="l" eaLnBrk="1" hangingPunct="1">
              <a:spcBef>
                <a:spcPts val="0"/>
              </a:spcBef>
              <a:spcAft>
                <a:spcPts val="600"/>
              </a:spcAft>
              <a:buFontTx/>
              <a:buNone/>
              <a:defRPr/>
            </a:pPr>
            <a:r>
              <a:rPr lang="en-GB" sz="900" b="1" noProof="1">
                <a:solidFill>
                  <a:schemeClr val="accent2"/>
                </a:solidFill>
                <a:latin typeface="+mn-lt"/>
                <a:cs typeface="Arial" panose="020B0604020202020204" pitchFamily="34" charset="0"/>
              </a:rPr>
              <a:t>1. </a:t>
            </a:r>
            <a:r>
              <a:rPr lang="en-GB" sz="900" b="0" noProof="1">
                <a:solidFill>
                  <a:schemeClr val="accent2"/>
                </a:solidFill>
                <a:latin typeface="+mn-lt"/>
                <a:cs typeface="Arial" panose="020B0604020202020204" pitchFamily="34" charset="0"/>
              </a:rPr>
              <a:t>Click </a:t>
            </a:r>
            <a:r>
              <a:rPr lang="en-GB" sz="900" b="1" noProof="1">
                <a:solidFill>
                  <a:schemeClr val="accent2"/>
                </a:solidFill>
                <a:latin typeface="+mn-lt"/>
                <a:cs typeface="Arial" panose="020B0604020202020204" pitchFamily="34" charset="0"/>
              </a:rPr>
              <a:t>Crop </a:t>
            </a:r>
            <a:r>
              <a:rPr lang="en-GB" sz="900" b="0" noProof="1">
                <a:solidFill>
                  <a:schemeClr val="accent2"/>
                </a:solidFill>
                <a:latin typeface="+mn-lt"/>
                <a:cs typeface="Arial" panose="020B0604020202020204" pitchFamily="34" charset="0"/>
              </a:rPr>
              <a:t>to change</a:t>
            </a:r>
            <a:r>
              <a:rPr lang="en-GB" sz="900" b="0" kern="1200" noProof="1">
                <a:solidFill>
                  <a:schemeClr val="accent2"/>
                </a:solidFill>
                <a:latin typeface="+mn-lt"/>
                <a:ea typeface="+mn-ea"/>
                <a:cs typeface="Arial" panose="020B0604020202020204" pitchFamily="34" charset="0"/>
              </a:rPr>
              <a:t> size</a:t>
            </a:r>
            <a:r>
              <a:rPr lang="en-GB" sz="900" b="0" kern="1200" baseline="0" noProof="1">
                <a:solidFill>
                  <a:schemeClr val="accent2"/>
                </a:solidFill>
                <a:latin typeface="+mn-lt"/>
                <a:ea typeface="+mn-ea"/>
                <a:cs typeface="Arial" panose="020B0604020202020204" pitchFamily="34" charset="0"/>
              </a:rPr>
              <a:t> or</a:t>
            </a:r>
            <a:r>
              <a:rPr lang="en-GB" sz="900" b="0" strike="noStrike" noProof="1">
                <a:solidFill>
                  <a:schemeClr val="accent2"/>
                </a:solidFill>
                <a:latin typeface="+mn-lt"/>
                <a:cs typeface="Arial" panose="020B0604020202020204" pitchFamily="34" charset="0"/>
              </a:rPr>
              <a:t>focus</a:t>
            </a:r>
            <a:br>
              <a:rPr lang="en-GB" sz="900" b="0" strike="noStrike" noProof="1">
                <a:solidFill>
                  <a:schemeClr val="accent2"/>
                </a:solidFill>
                <a:latin typeface="+mn-lt"/>
                <a:cs typeface="Arial" panose="020B0604020202020204" pitchFamily="34" charset="0"/>
              </a:rPr>
            </a:br>
            <a:r>
              <a:rPr lang="en-GB" sz="900" b="0" noProof="1">
                <a:solidFill>
                  <a:schemeClr val="accent2"/>
                </a:solidFill>
                <a:latin typeface="+mn-lt"/>
                <a:cs typeface="Arial" panose="020B0604020202020204" pitchFamily="34" charset="0"/>
              </a:rPr>
              <a:t>of the picture</a:t>
            </a:r>
            <a:endParaRPr lang="en-GB" sz="900" b="0" strike="sngStrike" noProof="1">
              <a:solidFill>
                <a:schemeClr val="accent2"/>
              </a:solidFill>
              <a:latin typeface="+mn-lt"/>
              <a:cs typeface="Arial" panose="020B0604020202020204" pitchFamily="34" charset="0"/>
            </a:endParaRPr>
          </a:p>
          <a:p>
            <a:pPr algn="l" eaLnBrk="1" hangingPunct="1">
              <a:spcBef>
                <a:spcPct val="0"/>
              </a:spcBef>
              <a:spcAft>
                <a:spcPts val="600"/>
              </a:spcAft>
              <a:buFontTx/>
              <a:buNone/>
              <a:defRPr/>
            </a:pPr>
            <a:r>
              <a:rPr lang="en-GB" altLang="da-DK" sz="900" b="1" noProof="1">
                <a:solidFill>
                  <a:schemeClr val="accent2"/>
                </a:solidFill>
                <a:latin typeface="+mn-lt"/>
                <a:cs typeface="Arial" panose="020B0604020202020204" pitchFamily="34" charset="0"/>
              </a:rPr>
              <a:t>2. </a:t>
            </a:r>
            <a:r>
              <a:rPr lang="en-GB" altLang="da-DK" sz="900" b="0" noProof="1">
                <a:solidFill>
                  <a:schemeClr val="accent2"/>
                </a:solidFill>
                <a:latin typeface="+mn-lt"/>
                <a:cs typeface="Arial" panose="020B0604020202020204" pitchFamily="34" charset="0"/>
              </a:rPr>
              <a:t>If you want to scale the picture, </a:t>
            </a:r>
            <a:br>
              <a:rPr lang="en-GB" altLang="da-DK" sz="900" b="0" noProof="1">
                <a:solidFill>
                  <a:schemeClr val="accent2"/>
                </a:solidFill>
                <a:latin typeface="+mn-lt"/>
                <a:cs typeface="Arial" panose="020B0604020202020204" pitchFamily="34" charset="0"/>
              </a:rPr>
            </a:br>
            <a:r>
              <a:rPr lang="en-GB" altLang="da-DK" sz="900" b="0" noProof="1">
                <a:solidFill>
                  <a:schemeClr val="accent2"/>
                </a:solidFill>
                <a:latin typeface="+mn-lt"/>
                <a:cs typeface="Arial" panose="020B0604020202020204" pitchFamily="34" charset="0"/>
              </a:rPr>
              <a:t>hold </a:t>
            </a:r>
            <a:r>
              <a:rPr lang="en-GB" altLang="da-DK" sz="900" b="1" noProof="1">
                <a:solidFill>
                  <a:schemeClr val="accent2"/>
                </a:solidFill>
                <a:latin typeface="+mn-lt"/>
                <a:cs typeface="Arial" panose="020B0604020202020204" pitchFamily="34" charset="0"/>
              </a:rPr>
              <a:t>SHIFT-</a:t>
            </a:r>
            <a:r>
              <a:rPr lang="en-GB" altLang="da-DK" sz="900" b="0" noProof="1">
                <a:solidFill>
                  <a:schemeClr val="accent2"/>
                </a:solidFill>
                <a:latin typeface="+mn-lt"/>
                <a:cs typeface="Arial" panose="020B0604020202020204" pitchFamily="34" charset="0"/>
              </a:rPr>
              <a:t>key down while </a:t>
            </a:r>
            <a:br>
              <a:rPr lang="en-GB" altLang="da-DK" sz="900" b="0" noProof="1">
                <a:solidFill>
                  <a:schemeClr val="accent2"/>
                </a:solidFill>
                <a:latin typeface="+mn-lt"/>
                <a:cs typeface="Arial" panose="020B0604020202020204" pitchFamily="34" charset="0"/>
              </a:rPr>
            </a:br>
            <a:r>
              <a:rPr lang="en-GB" altLang="da-DK" sz="900" b="0" noProof="1">
                <a:solidFill>
                  <a:schemeClr val="accent2"/>
                </a:solidFill>
                <a:latin typeface="+mn-lt"/>
                <a:cs typeface="Arial" panose="020B0604020202020204" pitchFamily="34" charset="0"/>
              </a:rPr>
              <a:t>dragging the corners of the </a:t>
            </a:r>
            <a:r>
              <a:rPr lang="en-GB" altLang="da-DK" sz="900" b="0" kern="1200" noProof="1">
                <a:solidFill>
                  <a:schemeClr val="accent2"/>
                </a:solidFill>
                <a:latin typeface="+mn-lt"/>
                <a:ea typeface="+mn-ea"/>
                <a:cs typeface="Arial" panose="020B0604020202020204" pitchFamily="34" charset="0"/>
              </a:rPr>
              <a:t>picture</a:t>
            </a:r>
          </a:p>
          <a:p>
            <a:pPr algn="l" eaLnBrk="1" hangingPunct="1">
              <a:spcBef>
                <a:spcPct val="0"/>
              </a:spcBef>
              <a:spcAft>
                <a:spcPts val="600"/>
              </a:spcAft>
              <a:buFontTx/>
              <a:buNone/>
              <a:defRPr/>
            </a:pPr>
            <a:r>
              <a:rPr lang="en-GB" altLang="da-DK" sz="900" b="1" noProof="1">
                <a:solidFill>
                  <a:schemeClr val="accent2"/>
                </a:solidFill>
                <a:latin typeface="+mn-lt"/>
                <a:cs typeface="Arial" panose="020B0604020202020204" pitchFamily="34" charset="0"/>
              </a:rPr>
              <a:t>Hint:</a:t>
            </a:r>
            <a:r>
              <a:rPr lang="en-GB" altLang="da-DK" sz="900" b="0" noProof="1">
                <a:solidFill>
                  <a:schemeClr val="accent2"/>
                </a:solidFill>
                <a:latin typeface="+mn-lt"/>
                <a:cs typeface="Arial" panose="020B0604020202020204" pitchFamily="34" charset="0"/>
              </a:rPr>
              <a:t> If you delete the picture and </a:t>
            </a:r>
            <a:br>
              <a:rPr lang="en-GB" altLang="da-DK" sz="900" b="0" noProof="1">
                <a:solidFill>
                  <a:schemeClr val="accent2"/>
                </a:solidFill>
                <a:latin typeface="+mn-lt"/>
                <a:cs typeface="Arial" panose="020B0604020202020204" pitchFamily="34" charset="0"/>
              </a:rPr>
            </a:br>
            <a:r>
              <a:rPr lang="en-GB" altLang="da-DK" sz="900" b="0" noProof="1">
                <a:solidFill>
                  <a:schemeClr val="accent2"/>
                </a:solidFill>
                <a:latin typeface="+mn-lt"/>
                <a:cs typeface="Arial" panose="020B0604020202020204" pitchFamily="34" charset="0"/>
              </a:rPr>
              <a:t>insert a new one, the picture may </a:t>
            </a:r>
            <a:br>
              <a:rPr lang="en-GB" altLang="da-DK" sz="900" b="0" noProof="1">
                <a:solidFill>
                  <a:schemeClr val="accent2"/>
                </a:solidFill>
                <a:latin typeface="+mn-lt"/>
                <a:cs typeface="Arial" panose="020B0604020202020204" pitchFamily="34" charset="0"/>
              </a:rPr>
            </a:br>
            <a:r>
              <a:rPr lang="en-GB" altLang="da-DK" sz="900" b="0" noProof="1">
                <a:solidFill>
                  <a:schemeClr val="accent2"/>
                </a:solidFill>
                <a:latin typeface="+mn-lt"/>
                <a:cs typeface="Arial" panose="020B0604020202020204" pitchFamily="34" charset="0"/>
              </a:rPr>
              <a:t>lie in front of the text or graphic</a:t>
            </a:r>
            <a:r>
              <a:rPr lang="en-GB" altLang="da-DK" sz="900" b="0" strike="noStrike" noProof="1">
                <a:solidFill>
                  <a:schemeClr val="accent2"/>
                </a:solidFill>
                <a:latin typeface="+mn-lt"/>
                <a:cs typeface="Arial" panose="020B0604020202020204" pitchFamily="34" charset="0"/>
              </a:rPr>
              <a:t>,</a:t>
            </a:r>
            <a:br>
              <a:rPr lang="en-GB" altLang="da-DK" sz="900" b="0" noProof="1">
                <a:solidFill>
                  <a:schemeClr val="accent2"/>
                </a:solidFill>
                <a:latin typeface="+mn-lt"/>
                <a:cs typeface="Arial" panose="020B0604020202020204" pitchFamily="34" charset="0"/>
              </a:rPr>
            </a:br>
            <a:r>
              <a:rPr lang="en-GB" altLang="da-DK" sz="900" b="0" strike="noStrike" noProof="1">
                <a:solidFill>
                  <a:schemeClr val="accent2"/>
                </a:solidFill>
                <a:latin typeface="+mn-lt"/>
                <a:cs typeface="Arial" panose="020B0604020202020204" pitchFamily="34" charset="0"/>
              </a:rPr>
              <a:t>if</a:t>
            </a:r>
            <a:r>
              <a:rPr lang="en-GB" altLang="da-DK" sz="900" b="0" noProof="1">
                <a:solidFill>
                  <a:schemeClr val="accent2"/>
                </a:solidFill>
                <a:latin typeface="+mn-lt"/>
                <a:cs typeface="Arial" panose="020B0604020202020204" pitchFamily="34" charset="0"/>
              </a:rPr>
              <a:t> this happens, select the picture, </a:t>
            </a:r>
            <a:br>
              <a:rPr lang="en-GB" altLang="da-DK" sz="900" b="0" noProof="1">
                <a:solidFill>
                  <a:schemeClr val="accent2"/>
                </a:solidFill>
                <a:latin typeface="+mn-lt"/>
                <a:cs typeface="Arial" panose="020B0604020202020204" pitchFamily="34" charset="0"/>
              </a:rPr>
            </a:br>
            <a:r>
              <a:rPr lang="en-GB" altLang="da-DK" sz="900" b="0" noProof="1">
                <a:solidFill>
                  <a:schemeClr val="accent2"/>
                </a:solidFill>
                <a:latin typeface="+mn-lt"/>
                <a:cs typeface="Arial" panose="020B0604020202020204" pitchFamily="34" charset="0"/>
              </a:rPr>
              <a:t>right-click and choose </a:t>
            </a:r>
            <a:r>
              <a:rPr lang="en-GB" altLang="da-DK" sz="900" b="1" noProof="1">
                <a:solidFill>
                  <a:schemeClr val="accent2"/>
                </a:solidFill>
                <a:latin typeface="+mn-lt"/>
                <a:cs typeface="Arial" panose="020B0604020202020204" pitchFamily="34" charset="0"/>
              </a:rPr>
              <a:t>Send to Back</a:t>
            </a:r>
          </a:p>
          <a:p>
            <a:pPr algn="l" eaLnBrk="1" hangingPunct="1">
              <a:spcBef>
                <a:spcPct val="0"/>
              </a:spcBef>
              <a:spcAft>
                <a:spcPts val="600"/>
              </a:spcAft>
              <a:buFontTx/>
              <a:buNone/>
              <a:defRPr/>
            </a:pPr>
            <a:endParaRPr lang="en-GB" altLang="da-DK" sz="900" b="0" noProof="1">
              <a:solidFill>
                <a:schemeClr val="accent2"/>
              </a:solidFill>
              <a:latin typeface="+mn-lt"/>
              <a:cs typeface="Arial" panose="020B0604020202020204" pitchFamily="34" charset="0"/>
            </a:endParaRPr>
          </a:p>
        </p:txBody>
      </p:sp>
      <p:pic>
        <p:nvPicPr>
          <p:cNvPr id="23" name="Billede 22"/>
          <p:cNvPicPr>
            <a:picLocks noChangeAspect="1"/>
          </p:cNvPicPr>
          <p:nvPr userDrawn="1"/>
        </p:nvPicPr>
        <p:blipFill>
          <a:blip r:embed="rId2"/>
          <a:stretch>
            <a:fillRect/>
          </a:stretch>
        </p:blipFill>
        <p:spPr>
          <a:xfrm>
            <a:off x="8351904" y="2529230"/>
            <a:ext cx="337400" cy="321707"/>
          </a:xfrm>
          <a:prstGeom prst="rect">
            <a:avLst/>
          </a:prstGeom>
        </p:spPr>
      </p:pic>
      <p:sp>
        <p:nvSpPr>
          <p:cNvPr id="12" name="Text Box 48"/>
          <p:cNvSpPr txBox="1">
            <a:spLocks noChangeArrowheads="1"/>
          </p:cNvSpPr>
          <p:nvPr userDrawn="1"/>
        </p:nvSpPr>
        <p:spPr bwMode="auto">
          <a:xfrm>
            <a:off x="3347036" y="1636713"/>
            <a:ext cx="216000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accent2"/>
                </a:solidFill>
                <a:latin typeface="+mn-lt"/>
                <a:cs typeface="Arial" panose="020B0604020202020204" pitchFamily="34" charset="0"/>
              </a:rPr>
              <a:t>Use layouts</a:t>
            </a:r>
          </a:p>
          <a:p>
            <a:pPr eaLnBrk="1" hangingPunct="1">
              <a:spcAft>
                <a:spcPts val="600"/>
              </a:spcAft>
              <a:defRPr/>
            </a:pPr>
            <a:r>
              <a:rPr lang="en-GB" altLang="da-DK" sz="900" b="1" noProof="1">
                <a:solidFill>
                  <a:schemeClr val="accent2"/>
                </a:solidFill>
                <a:latin typeface="+mn-lt"/>
                <a:cs typeface="Arial" panose="020B0604020202020204" pitchFamily="34" charset="0"/>
              </a:rPr>
              <a:t>1. </a:t>
            </a:r>
            <a:r>
              <a:rPr lang="en-GB" altLang="da-DK" sz="900" noProof="1">
                <a:solidFill>
                  <a:schemeClr val="accent2"/>
                </a:solidFill>
                <a:latin typeface="+mn-lt"/>
                <a:cs typeface="Arial" panose="020B0604020202020204" pitchFamily="34" charset="0"/>
              </a:rPr>
              <a:t>Click the </a:t>
            </a:r>
            <a:r>
              <a:rPr lang="en-GB" altLang="da-DK" sz="900" b="1" noProof="1">
                <a:solidFill>
                  <a:schemeClr val="accent2"/>
                </a:solidFill>
                <a:latin typeface="+mn-lt"/>
                <a:cs typeface="Arial" panose="020B0604020202020204" pitchFamily="34" charset="0"/>
              </a:rPr>
              <a:t>Home tab</a:t>
            </a:r>
            <a:endParaRPr lang="en-GB" altLang="da-DK" sz="900" b="0" strike="sngStrike" noProof="1">
              <a:solidFill>
                <a:schemeClr val="accent2"/>
              </a:solidFill>
              <a:latin typeface="+mn-lt"/>
              <a:cs typeface="Arial" panose="020B0604020202020204" pitchFamily="34" charset="0"/>
            </a:endParaRPr>
          </a:p>
          <a:p>
            <a:pPr eaLnBrk="1" hangingPunct="1">
              <a:spcAft>
                <a:spcPts val="600"/>
              </a:spcAft>
              <a:defRPr/>
            </a:pPr>
            <a:r>
              <a:rPr lang="en-GB" altLang="da-DK" sz="900" b="1" noProof="1">
                <a:solidFill>
                  <a:schemeClr val="accent2"/>
                </a:solidFill>
                <a:latin typeface="+mn-lt"/>
                <a:cs typeface="Arial" panose="020B0604020202020204" pitchFamily="34" charset="0"/>
              </a:rPr>
              <a:t>2.</a:t>
            </a:r>
            <a:r>
              <a:rPr lang="en-GB" altLang="da-DK" sz="900" noProof="1">
                <a:solidFill>
                  <a:schemeClr val="accent2"/>
                </a:solidFill>
                <a:latin typeface="+mn-lt"/>
                <a:cs typeface="Arial" panose="020B0604020202020204" pitchFamily="34" charset="0"/>
              </a:rPr>
              <a:t>Click the </a:t>
            </a:r>
            <a:r>
              <a:rPr lang="en-GB" altLang="da-DK" sz="900" b="1" baseline="0" noProof="1">
                <a:solidFill>
                  <a:schemeClr val="accent2"/>
                </a:solidFill>
                <a:latin typeface="+mn-lt"/>
                <a:cs typeface="Arial" panose="020B0604020202020204" pitchFamily="34" charset="0"/>
              </a:rPr>
              <a:t>New Slide</a:t>
            </a:r>
            <a:r>
              <a:rPr lang="en-GB" altLang="da-DK" sz="900" noProof="1">
                <a:solidFill>
                  <a:schemeClr val="accent2"/>
                </a:solidFill>
                <a:latin typeface="+mn-lt"/>
                <a:cs typeface="Arial" panose="020B0604020202020204" pitchFamily="34" charset="0"/>
              </a:rPr>
              <a:t>menu to insertnew slide</a:t>
            </a:r>
          </a:p>
          <a:p>
            <a:pPr eaLnBrk="1" hangingPunct="1">
              <a:spcAft>
                <a:spcPts val="240"/>
              </a:spcAft>
              <a:defRPr/>
            </a:pPr>
            <a:r>
              <a:rPr lang="en-GB" altLang="da-DK" sz="900" b="1" noProof="1">
                <a:solidFill>
                  <a:schemeClr val="accent2"/>
                </a:solidFill>
                <a:latin typeface="+mn-lt"/>
                <a:cs typeface="Arial" panose="020B0604020202020204" pitchFamily="34" charset="0"/>
              </a:rPr>
              <a:t>3. </a:t>
            </a:r>
            <a:r>
              <a:rPr lang="en-GB" altLang="da-DK" sz="900" noProof="1">
                <a:solidFill>
                  <a:schemeClr val="accent2"/>
                </a:solidFill>
                <a:latin typeface="+mn-lt"/>
                <a:cs typeface="Arial" panose="020B0604020202020204" pitchFamily="34" charset="0"/>
              </a:rPr>
              <a:t>Choose </a:t>
            </a:r>
            <a:r>
              <a:rPr lang="en-GB" altLang="da-DK" sz="900" b="1" noProof="1">
                <a:solidFill>
                  <a:schemeClr val="accent2"/>
                </a:solidFill>
                <a:latin typeface="+mn-lt"/>
                <a:cs typeface="Arial" panose="020B0604020202020204" pitchFamily="34" charset="0"/>
              </a:rPr>
              <a:t>Layout</a:t>
            </a:r>
            <a:r>
              <a:rPr lang="en-GB" altLang="da-DK" sz="900" baseline="0" noProof="1">
                <a:solidFill>
                  <a:schemeClr val="accent2"/>
                </a:solidFill>
                <a:latin typeface="+mn-lt"/>
                <a:cs typeface="Arial" panose="020B0604020202020204" pitchFamily="34" charset="0"/>
              </a:rPr>
              <a:t> to change an appropriate layout from the </a:t>
            </a:r>
            <a:br>
              <a:rPr lang="en-GB" altLang="da-DK" sz="900" baseline="0" noProof="1">
                <a:solidFill>
                  <a:schemeClr val="accent2"/>
                </a:solidFill>
                <a:latin typeface="+mn-lt"/>
                <a:cs typeface="Arial" panose="020B0604020202020204" pitchFamily="34" charset="0"/>
              </a:rPr>
            </a:br>
            <a:r>
              <a:rPr lang="en-GB" altLang="da-DK" sz="900" strike="noStrike" baseline="0" noProof="1">
                <a:solidFill>
                  <a:schemeClr val="accent2"/>
                </a:solidFill>
                <a:latin typeface="+mn-lt"/>
                <a:cs typeface="Arial" panose="020B0604020202020204" pitchFamily="34" charset="0"/>
              </a:rPr>
              <a:t>"</a:t>
            </a:r>
            <a:r>
              <a:rPr lang="en-GB" altLang="da-DK" sz="900" baseline="0" noProof="1">
                <a:solidFill>
                  <a:schemeClr val="accent2"/>
                </a:solidFill>
                <a:latin typeface="+mn-lt"/>
                <a:cs typeface="Arial" panose="020B0604020202020204" pitchFamily="34" charset="0"/>
              </a:rPr>
              <a:t>drop down</a:t>
            </a:r>
            <a:r>
              <a:rPr lang="en-GB" altLang="da-DK" sz="900" strike="noStrike" baseline="0" noProof="1">
                <a:solidFill>
                  <a:schemeClr val="accent2"/>
                </a:solidFill>
                <a:latin typeface="+mn-lt"/>
                <a:cs typeface="Arial" panose="020B0604020202020204" pitchFamily="34" charset="0"/>
              </a:rPr>
              <a:t>"</a:t>
            </a:r>
            <a:r>
              <a:rPr lang="en-GB" altLang="da-DK" sz="900" baseline="0" noProof="1">
                <a:solidFill>
                  <a:schemeClr val="accent2"/>
                </a:solidFill>
                <a:latin typeface="+mn-lt"/>
                <a:cs typeface="Arial" panose="020B0604020202020204" pitchFamily="34" charset="0"/>
              </a:rPr>
              <a:t> menu </a:t>
            </a:r>
            <a:endParaRPr lang="en-GB" sz="900" b="1" noProof="1">
              <a:solidFill>
                <a:schemeClr val="accent2"/>
              </a:solidFill>
              <a:latin typeface="+mn-lt"/>
              <a:cs typeface="Arial" panose="020B0604020202020204" pitchFamily="34" charset="0"/>
            </a:endParaRPr>
          </a:p>
        </p:txBody>
      </p:sp>
      <p:sp>
        <p:nvSpPr>
          <p:cNvPr id="27" name="AutoShape 4"/>
          <p:cNvSpPr>
            <a:spLocks/>
          </p:cNvSpPr>
          <p:nvPr userDrawn="1"/>
        </p:nvSpPr>
        <p:spPr bwMode="gray">
          <a:xfrm>
            <a:off x="3359355" y="3068412"/>
            <a:ext cx="2160000" cy="913070"/>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00" b="1" noProof="1">
                <a:solidFill>
                  <a:schemeClr val="accent2"/>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accent2"/>
                </a:solidFill>
                <a:latin typeface="+mn-lt"/>
                <a:cs typeface="Arial" panose="020B0604020202020204" pitchFamily="34" charset="0"/>
              </a:rPr>
              <a:t>1.</a:t>
            </a:r>
            <a:r>
              <a:rPr lang="en-GB" altLang="da-DK" sz="900" noProof="1">
                <a:solidFill>
                  <a:schemeClr val="accent2"/>
                </a:solidFill>
                <a:latin typeface="+mn-lt"/>
                <a:cs typeface="Arial" panose="020B0604020202020204" pitchFamily="34" charset="0"/>
              </a:rPr>
              <a:t> Click the </a:t>
            </a:r>
            <a:r>
              <a:rPr lang="en-GB" altLang="da-DK" sz="900" b="1" noProof="1">
                <a:solidFill>
                  <a:schemeClr val="accent2"/>
                </a:solidFill>
                <a:latin typeface="+mn-lt"/>
                <a:cs typeface="Arial" panose="020B0604020202020204" pitchFamily="34" charset="0"/>
              </a:rPr>
              <a:t>Home tab</a:t>
            </a:r>
            <a:endParaRPr lang="en-GB" altLang="da-DK" sz="900" strike="sngStrike" noProof="1">
              <a:solidFill>
                <a:schemeClr val="accent2"/>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en-GB" altLang="da-DK" sz="900" b="1" noProof="1">
                <a:solidFill>
                  <a:schemeClr val="accent2"/>
                </a:solidFill>
                <a:latin typeface="+mn-lt"/>
                <a:cs typeface="Arial" panose="020B0604020202020204" pitchFamily="34" charset="0"/>
              </a:rPr>
              <a:t>2.</a:t>
            </a:r>
            <a:r>
              <a:rPr lang="en-GB" altLang="da-DK" sz="900" noProof="1">
                <a:solidFill>
                  <a:schemeClr val="accent2"/>
                </a:solidFill>
                <a:latin typeface="+mn-lt"/>
                <a:cs typeface="Arial" panose="020B0604020202020204" pitchFamily="34" charset="0"/>
              </a:rPr>
              <a:t>Click the </a:t>
            </a:r>
            <a:r>
              <a:rPr lang="en-GB" altLang="da-DK" sz="900" b="1" baseline="0" noProof="1">
                <a:solidFill>
                  <a:schemeClr val="accent2"/>
                </a:solidFill>
                <a:latin typeface="+mn-lt"/>
                <a:cs typeface="Arial" panose="020B0604020202020204" pitchFamily="34" charset="0"/>
              </a:rPr>
              <a:t>Reset </a:t>
            </a:r>
            <a:r>
              <a:rPr lang="en-GB" altLang="da-DK" sz="900" noProof="1">
                <a:solidFill>
                  <a:schemeClr val="accent2"/>
                </a:solidFill>
                <a:latin typeface="+mn-lt"/>
                <a:cs typeface="Arial" panose="020B0604020202020204" pitchFamily="34" charset="0"/>
              </a:rPr>
              <a:t>menu to reset</a:t>
            </a:r>
          </a:p>
          <a:p>
            <a:pPr marL="0" marR="0" indent="0" algn="l" defTabSz="914400" rtl="0" eaLnBrk="1" fontAlgn="auto" latinLnBrk="0" hangingPunct="1">
              <a:lnSpc>
                <a:spcPct val="100000"/>
              </a:lnSpc>
              <a:spcBef>
                <a:spcPts val="0"/>
              </a:spcBef>
              <a:spcAft>
                <a:spcPts val="240"/>
              </a:spcAft>
              <a:buClrTx/>
              <a:buSzTx/>
              <a:buFont typeface="+mj-lt"/>
              <a:buNone/>
              <a:tabLst/>
              <a:defRPr/>
            </a:pPr>
            <a:r>
              <a:rPr lang="en-GB" altLang="da-DK" sz="900" noProof="1">
                <a:solidFill>
                  <a:schemeClr val="accent2"/>
                </a:solidFill>
                <a:latin typeface="+mn-lt"/>
                <a:cs typeface="Arial" panose="020B0604020202020204" pitchFamily="34" charset="0"/>
              </a:rPr>
              <a:t>position, size</a:t>
            </a:r>
            <a:r>
              <a:rPr lang="en-GB" altLang="da-DK" sz="900" baseline="0" noProof="1">
                <a:solidFill>
                  <a:schemeClr val="accent2"/>
                </a:solidFill>
                <a:latin typeface="+mn-lt"/>
                <a:cs typeface="Arial" panose="020B0604020202020204" pitchFamily="34" charset="0"/>
              </a:rPr>
              <a:t> and formatting of the</a:t>
            </a:r>
          </a:p>
          <a:p>
            <a:pPr marL="0" marR="0" indent="0" algn="l" defTabSz="914400" rtl="0" eaLnBrk="1" fontAlgn="auto" latinLnBrk="0" hangingPunct="1">
              <a:lnSpc>
                <a:spcPct val="100000"/>
              </a:lnSpc>
              <a:spcBef>
                <a:spcPts val="0"/>
              </a:spcBef>
              <a:spcAft>
                <a:spcPts val="240"/>
              </a:spcAft>
              <a:buClrTx/>
              <a:buSzTx/>
              <a:buFont typeface="+mj-lt"/>
              <a:buNone/>
              <a:tabLst/>
              <a:defRPr/>
            </a:pPr>
            <a:r>
              <a:rPr lang="en-GB" altLang="da-DK" sz="900" baseline="0" noProof="1">
                <a:solidFill>
                  <a:schemeClr val="accent2"/>
                </a:solidFill>
                <a:latin typeface="+mn-lt"/>
                <a:cs typeface="Arial" panose="020B0604020202020204" pitchFamily="34" charset="0"/>
              </a:rPr>
              <a:t>slide placeholders to their default settings</a:t>
            </a:r>
            <a:endParaRPr lang="en-GB" altLang="da-DK" sz="900" noProof="1">
              <a:solidFill>
                <a:schemeClr val="accent2"/>
              </a:solidFill>
              <a:latin typeface="+mn-lt"/>
              <a:cs typeface="Arial" panose="020B0604020202020204" pitchFamily="34" charset="0"/>
            </a:endParaRPr>
          </a:p>
        </p:txBody>
      </p:sp>
      <p:sp>
        <p:nvSpPr>
          <p:cNvPr id="29" name="Text Box 48"/>
          <p:cNvSpPr txBox="1">
            <a:spLocks noChangeArrowheads="1"/>
          </p:cNvSpPr>
          <p:nvPr userDrawn="1"/>
        </p:nvSpPr>
        <p:spPr bwMode="auto">
          <a:xfrm>
            <a:off x="725490" y="1636713"/>
            <a:ext cx="2160798" cy="132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accent2"/>
                </a:solidFill>
                <a:latin typeface="+mn-lt"/>
                <a:cs typeface="Arial" panose="020B0604020202020204" pitchFamily="34" charset="0"/>
              </a:rPr>
              <a:t>Use text</a:t>
            </a:r>
            <a:r>
              <a:rPr lang="en-GB" sz="1000" b="1" baseline="0" noProof="1">
                <a:solidFill>
                  <a:schemeClr val="accent2"/>
                </a:solidFill>
                <a:latin typeface="+mn-lt"/>
                <a:cs typeface="Arial" panose="020B0604020202020204" pitchFamily="34" charset="0"/>
              </a:rPr>
              <a:t> styles</a:t>
            </a:r>
            <a:endParaRPr lang="en-GB" sz="1000" b="1" noProof="1">
              <a:solidFill>
                <a:schemeClr val="accent2"/>
              </a:solidFill>
              <a:latin typeface="+mn-lt"/>
              <a:cs typeface="Arial" panose="020B0604020202020204" pitchFamily="34" charset="0"/>
            </a:endParaRPr>
          </a:p>
          <a:p>
            <a:pPr eaLnBrk="1" hangingPunct="1">
              <a:spcAft>
                <a:spcPts val="600"/>
              </a:spcAft>
              <a:defRPr/>
            </a:pPr>
            <a:r>
              <a:rPr lang="en-GB" altLang="da-DK" sz="900" b="0" noProof="1">
                <a:solidFill>
                  <a:schemeClr val="accent2"/>
                </a:solidFill>
                <a:latin typeface="+mn-lt"/>
                <a:cs typeface="Arial" panose="020B0604020202020204" pitchFamily="34" charset="0"/>
              </a:rPr>
              <a:t>Use the </a:t>
            </a:r>
            <a:r>
              <a:rPr lang="en-GB" altLang="da-DK" sz="900" b="1" noProof="1">
                <a:solidFill>
                  <a:schemeClr val="accent2"/>
                </a:solidFill>
                <a:latin typeface="+mn-lt"/>
                <a:cs typeface="Arial" panose="020B0604020202020204" pitchFamily="34" charset="0"/>
              </a:rPr>
              <a:t>TAB</a:t>
            </a:r>
            <a:r>
              <a:rPr lang="en-GB" altLang="da-DK" sz="900" b="0" noProof="1">
                <a:solidFill>
                  <a:schemeClr val="accent2"/>
                </a:solidFill>
                <a:latin typeface="+mn-lt"/>
                <a:cs typeface="Arial" panose="020B0604020202020204" pitchFamily="34" charset="0"/>
              </a:rPr>
              <a:t>-key</a:t>
            </a:r>
            <a:r>
              <a:rPr lang="en-GB" altLang="da-DK" sz="900" b="0" baseline="0" noProof="1">
                <a:solidFill>
                  <a:schemeClr val="accent2"/>
                </a:solidFill>
                <a:latin typeface="+mn-lt"/>
                <a:cs typeface="Arial" panose="020B0604020202020204" pitchFamily="34" charset="0"/>
              </a:rPr>
              <a:t> to jump through </a:t>
            </a:r>
            <a:br>
              <a:rPr lang="en-GB" altLang="da-DK" sz="900" b="0" baseline="0" noProof="1">
                <a:solidFill>
                  <a:schemeClr val="accent2"/>
                </a:solidFill>
                <a:latin typeface="+mn-lt"/>
                <a:cs typeface="Arial" panose="020B0604020202020204" pitchFamily="34" charset="0"/>
              </a:rPr>
            </a:br>
            <a:r>
              <a:rPr lang="en-GB" altLang="da-DK" sz="900" b="0" baseline="0" noProof="1">
                <a:solidFill>
                  <a:schemeClr val="accent2"/>
                </a:solidFill>
                <a:latin typeface="+mn-lt"/>
                <a:cs typeface="Arial" panose="020B0604020202020204" pitchFamily="34" charset="0"/>
              </a:rPr>
              <a:t>levels. Press </a:t>
            </a:r>
            <a:r>
              <a:rPr lang="en-GB" altLang="da-DK" sz="900" b="1" baseline="0" noProof="1">
                <a:solidFill>
                  <a:schemeClr val="accent2"/>
                </a:solidFill>
                <a:latin typeface="+mn-lt"/>
                <a:cs typeface="Arial" panose="020B0604020202020204" pitchFamily="34" charset="0"/>
              </a:rPr>
              <a:t>ENTER</a:t>
            </a:r>
            <a:r>
              <a:rPr lang="en-GB" altLang="da-DK" sz="900" b="0" baseline="0" noProof="1">
                <a:solidFill>
                  <a:schemeClr val="accent2"/>
                </a:solidFill>
                <a:latin typeface="+mn-lt"/>
                <a:cs typeface="Arial" panose="020B0604020202020204" pitchFamily="34" charset="0"/>
              </a:rPr>
              <a:t>, then </a:t>
            </a:r>
            <a:r>
              <a:rPr lang="en-GB" altLang="da-DK" sz="900" b="1" baseline="0" noProof="1">
                <a:solidFill>
                  <a:schemeClr val="accent2"/>
                </a:solidFill>
                <a:latin typeface="+mn-lt"/>
                <a:cs typeface="Arial" panose="020B0604020202020204" pitchFamily="34" charset="0"/>
              </a:rPr>
              <a:t>TAB</a:t>
            </a:r>
            <a:r>
              <a:rPr lang="en-GB" altLang="da-DK" sz="900" b="0" baseline="0" noProof="1">
                <a:solidFill>
                  <a:schemeClr val="accent2"/>
                </a:solidFill>
                <a:latin typeface="+mn-lt"/>
                <a:cs typeface="Arial" panose="020B0604020202020204" pitchFamily="34" charset="0"/>
              </a:rPr>
              <a:t> to switch from one level to the next level</a:t>
            </a:r>
          </a:p>
          <a:p>
            <a:pPr eaLnBrk="1" hangingPunct="1">
              <a:spcAft>
                <a:spcPts val="240"/>
              </a:spcAft>
              <a:defRPr/>
            </a:pPr>
            <a:r>
              <a:rPr lang="en-GB" altLang="da-DK" sz="900" b="0" baseline="0" noProof="1">
                <a:solidFill>
                  <a:schemeClr val="accent2"/>
                </a:solidFill>
                <a:latin typeface="+mn-lt"/>
                <a:cs typeface="Arial" panose="020B0604020202020204" pitchFamily="34" charset="0"/>
              </a:rPr>
              <a:t>To go back in levels use </a:t>
            </a:r>
            <a:r>
              <a:rPr lang="en-GB" altLang="da-DK" sz="900" b="1" baseline="0" noProof="1">
                <a:solidFill>
                  <a:schemeClr val="accent2"/>
                </a:solidFill>
                <a:latin typeface="+mn-lt"/>
                <a:cs typeface="Arial" panose="020B0604020202020204" pitchFamily="34" charset="0"/>
              </a:rPr>
              <a:t>SHIFT-TAB</a:t>
            </a:r>
            <a:endParaRPr lang="en-GB" altLang="da-DK" sz="900" b="1" noProof="1">
              <a:solidFill>
                <a:schemeClr val="accent2"/>
              </a:solidFill>
              <a:latin typeface="+mn-lt"/>
              <a:cs typeface="Arial" panose="020B0604020202020204" pitchFamily="34" charset="0"/>
            </a:endParaRPr>
          </a:p>
          <a:p>
            <a:pPr eaLnBrk="1" hangingPunct="1">
              <a:spcAft>
                <a:spcPts val="240"/>
              </a:spcAft>
              <a:defRPr/>
            </a:pPr>
            <a:endParaRPr lang="en-GB" sz="900" b="1" noProof="1">
              <a:solidFill>
                <a:schemeClr val="accent2"/>
              </a:solidFill>
              <a:latin typeface="+mn-lt"/>
              <a:cs typeface="Arial" panose="020B0604020202020204" pitchFamily="34" charset="0"/>
            </a:endParaRPr>
          </a:p>
          <a:p>
            <a:pPr eaLnBrk="1" hangingPunct="1">
              <a:spcAft>
                <a:spcPts val="240"/>
              </a:spcAft>
              <a:defRPr/>
            </a:pPr>
            <a:r>
              <a:rPr lang="en-GB" sz="900" noProof="1">
                <a:solidFill>
                  <a:schemeClr val="accent2"/>
                </a:solidFill>
                <a:latin typeface="+mn-lt"/>
                <a:cs typeface="Arial" panose="020B0604020202020204" pitchFamily="34" charset="0"/>
              </a:rPr>
              <a:t>Alternatively, </a:t>
            </a:r>
            <a:r>
              <a:rPr lang="en-GB" sz="900" b="1" noProof="1">
                <a:solidFill>
                  <a:schemeClr val="accent2"/>
                </a:solidFill>
                <a:latin typeface="+mn-lt"/>
                <a:cs typeface="Arial" panose="020B0604020202020204" pitchFamily="34" charset="0"/>
              </a:rPr>
              <a:t>Increase</a:t>
            </a:r>
            <a:r>
              <a:rPr lang="en-GB" sz="900" baseline="0" noProof="1">
                <a:solidFill>
                  <a:schemeClr val="accent2"/>
                </a:solidFill>
                <a:latin typeface="+mn-lt"/>
                <a:cs typeface="Arial" panose="020B0604020202020204" pitchFamily="34" charset="0"/>
              </a:rPr>
              <a:t> and</a:t>
            </a:r>
            <a:br>
              <a:rPr lang="en-GB" sz="900" baseline="0" noProof="1">
                <a:solidFill>
                  <a:schemeClr val="accent2"/>
                </a:solidFill>
                <a:latin typeface="+mn-lt"/>
                <a:cs typeface="Arial" panose="020B0604020202020204" pitchFamily="34" charset="0"/>
              </a:rPr>
            </a:br>
            <a:r>
              <a:rPr lang="en-GB" sz="900" b="1" baseline="0" noProof="1">
                <a:solidFill>
                  <a:schemeClr val="accent2"/>
                </a:solidFill>
                <a:latin typeface="+mn-lt"/>
                <a:cs typeface="Arial" panose="020B0604020202020204" pitchFamily="34" charset="0"/>
              </a:rPr>
              <a:t>Decrease </a:t>
            </a:r>
            <a:r>
              <a:rPr lang="en-GB" sz="900" baseline="0" noProof="1">
                <a:solidFill>
                  <a:schemeClr val="accent2"/>
                </a:solidFill>
                <a:latin typeface="+mn-lt"/>
                <a:cs typeface="Arial" panose="020B0604020202020204" pitchFamily="34" charset="0"/>
              </a:rPr>
              <a:t>list level can be used</a:t>
            </a:r>
            <a:endParaRPr lang="en-GB" sz="900" noProof="1">
              <a:solidFill>
                <a:schemeClr val="accent2"/>
              </a:solidFill>
              <a:latin typeface="+mn-lt"/>
              <a:cs typeface="Arial" panose="020B0604020202020204" pitchFamily="34" charset="0"/>
            </a:endParaRPr>
          </a:p>
        </p:txBody>
      </p:sp>
      <p:pic>
        <p:nvPicPr>
          <p:cNvPr id="5" name="Picture 4"/>
          <p:cNvPicPr>
            <a:picLocks noChangeAspect="1"/>
          </p:cNvPicPr>
          <p:nvPr userDrawn="1"/>
        </p:nvPicPr>
        <p:blipFill>
          <a:blip r:embed="rId3"/>
          <a:stretch>
            <a:fillRect/>
          </a:stretch>
        </p:blipFill>
        <p:spPr>
          <a:xfrm>
            <a:off x="8371272" y="1878011"/>
            <a:ext cx="262151" cy="256054"/>
          </a:xfrm>
          <a:prstGeom prst="rect">
            <a:avLst/>
          </a:prstGeom>
        </p:spPr>
      </p:pic>
      <p:pic>
        <p:nvPicPr>
          <p:cNvPr id="19" name="Picture 18"/>
          <p:cNvPicPr>
            <a:picLocks noChangeAspect="1"/>
          </p:cNvPicPr>
          <p:nvPr userDrawn="1"/>
        </p:nvPicPr>
        <p:blipFill>
          <a:blip r:embed="rId4"/>
          <a:stretch>
            <a:fillRect/>
          </a:stretch>
        </p:blipFill>
        <p:spPr>
          <a:xfrm>
            <a:off x="5463866" y="3677970"/>
            <a:ext cx="492452" cy="200416"/>
          </a:xfrm>
          <a:prstGeom prst="rect">
            <a:avLst/>
          </a:prstGeom>
        </p:spPr>
      </p:pic>
      <p:pic>
        <p:nvPicPr>
          <p:cNvPr id="13" name="Picture 12"/>
          <p:cNvPicPr>
            <a:picLocks noChangeAspect="1"/>
          </p:cNvPicPr>
          <p:nvPr userDrawn="1"/>
        </p:nvPicPr>
        <p:blipFill>
          <a:blip r:embed="rId5"/>
          <a:stretch>
            <a:fillRect/>
          </a:stretch>
        </p:blipFill>
        <p:spPr>
          <a:xfrm>
            <a:off x="5465888" y="1897922"/>
            <a:ext cx="324764" cy="578237"/>
          </a:xfrm>
          <a:prstGeom prst="rect">
            <a:avLst/>
          </a:prstGeom>
        </p:spPr>
      </p:pic>
      <p:pic>
        <p:nvPicPr>
          <p:cNvPr id="16" name="Billede 15"/>
          <p:cNvPicPr>
            <a:picLocks noChangeAspect="1"/>
          </p:cNvPicPr>
          <p:nvPr userDrawn="1"/>
        </p:nvPicPr>
        <p:blipFill rotWithShape="1">
          <a:blip r:embed="rId6"/>
          <a:srcRect l="36944" r="2272" b="69429"/>
          <a:stretch/>
        </p:blipFill>
        <p:spPr>
          <a:xfrm>
            <a:off x="5461878" y="2567526"/>
            <a:ext cx="593368" cy="192211"/>
          </a:xfrm>
          <a:prstGeom prst="rect">
            <a:avLst/>
          </a:prstGeom>
        </p:spPr>
      </p:pic>
      <p:pic>
        <p:nvPicPr>
          <p:cNvPr id="28" name="Billede 27"/>
          <p:cNvPicPr>
            <a:picLocks noChangeAspect="1"/>
          </p:cNvPicPr>
          <p:nvPr userDrawn="1"/>
        </p:nvPicPr>
        <p:blipFill>
          <a:blip r:embed="rId7"/>
          <a:stretch>
            <a:fillRect/>
          </a:stretch>
        </p:blipFill>
        <p:spPr>
          <a:xfrm>
            <a:off x="2462765" y="2680054"/>
            <a:ext cx="549328" cy="285228"/>
          </a:xfrm>
          <a:prstGeom prst="rect">
            <a:avLst/>
          </a:prstGeom>
        </p:spPr>
      </p:pic>
      <p:pic>
        <p:nvPicPr>
          <p:cNvPr id="2" name="Billede 1"/>
          <p:cNvPicPr>
            <a:picLocks noChangeAspect="1"/>
          </p:cNvPicPr>
          <p:nvPr userDrawn="1"/>
        </p:nvPicPr>
        <p:blipFill>
          <a:blip r:embed="rId8">
            <a:grayscl/>
          </a:blip>
          <a:stretch>
            <a:fillRect/>
          </a:stretch>
        </p:blipFill>
        <p:spPr>
          <a:xfrm>
            <a:off x="8329609" y="2947020"/>
            <a:ext cx="359695" cy="335309"/>
          </a:xfrm>
          <a:prstGeom prst="rect">
            <a:avLst/>
          </a:prstGeom>
        </p:spPr>
      </p:pic>
      <p:pic>
        <p:nvPicPr>
          <p:cNvPr id="3" name="Picture 2"/>
          <p:cNvPicPr>
            <a:picLocks noChangeAspect="1"/>
          </p:cNvPicPr>
          <p:nvPr userDrawn="1"/>
        </p:nvPicPr>
        <p:blipFill rotWithShape="1">
          <a:blip r:embed="rId9" cstate="print">
            <a:extLst>
              <a:ext uri="{28A0092B-C50C-407E-A947-70E740481C1C}">
                <a14:useLocalDpi xmlns:a14="http://schemas.microsoft.com/office/drawing/2010/main"/>
              </a:ext>
            </a:extLst>
          </a:blip>
          <a:srcRect t="1" r="83007" b="56190"/>
          <a:stretch/>
        </p:blipFill>
        <p:spPr>
          <a:xfrm>
            <a:off x="641289" y="3012073"/>
            <a:ext cx="917348" cy="955770"/>
          </a:xfrm>
          <a:prstGeom prst="rect">
            <a:avLst/>
          </a:prstGeom>
        </p:spPr>
      </p:pic>
      <p:sp>
        <p:nvSpPr>
          <p:cNvPr id="32" name="AutoShape 4"/>
          <p:cNvSpPr>
            <a:spLocks/>
          </p:cNvSpPr>
          <p:nvPr userDrawn="1"/>
        </p:nvSpPr>
        <p:spPr bwMode="gray">
          <a:xfrm>
            <a:off x="1558637" y="3439279"/>
            <a:ext cx="1402511" cy="276999"/>
          </a:xfrm>
          <a:prstGeom prst="rect">
            <a:avLst/>
          </a:prstGeom>
          <a:noFill/>
          <a:ln w="12700" algn="ctr">
            <a:noFill/>
            <a:miter lim="800000"/>
            <a:headEnd/>
            <a:tailEnd/>
          </a:ln>
          <a:effectLst/>
        </p:spPr>
        <p:txBody>
          <a:bodyPr wrap="square" lIns="0" tIns="0" rIns="0" bIns="0">
            <a:spAutoFit/>
          </a:bodyPr>
          <a:lstStyle/>
          <a:p>
            <a:pPr marL="0" marR="0" indent="0" algn="l" defTabSz="914400" rtl="0" eaLnBrk="1" fontAlgn="auto" latinLnBrk="0" hangingPunct="1">
              <a:lnSpc>
                <a:spcPct val="100000"/>
              </a:lnSpc>
              <a:spcBef>
                <a:spcPts val="0"/>
              </a:spcBef>
              <a:spcAft>
                <a:spcPts val="240"/>
              </a:spcAft>
              <a:buClrTx/>
              <a:buSzTx/>
              <a:buFont typeface="+mj-lt"/>
              <a:buNone/>
              <a:tabLst/>
              <a:defRPr/>
            </a:pPr>
            <a:r>
              <a:rPr lang="en-GB" altLang="da-DK" sz="900" b="0" baseline="0" noProof="1">
                <a:solidFill>
                  <a:schemeClr val="accent2"/>
                </a:solidFill>
                <a:latin typeface="+mn-lt"/>
                <a:cs typeface="Arial" panose="020B0604020202020204" pitchFamily="34" charset="0"/>
              </a:rPr>
              <a:t>Press </a:t>
            </a:r>
            <a:r>
              <a:rPr lang="en-GB" altLang="da-DK" sz="900" b="1" baseline="0" noProof="1">
                <a:solidFill>
                  <a:schemeClr val="accent2"/>
                </a:solidFill>
                <a:latin typeface="+mn-lt"/>
                <a:cs typeface="Arial" panose="020B0604020202020204" pitchFamily="34" charset="0"/>
              </a:rPr>
              <a:t>TAB</a:t>
            </a:r>
            <a:r>
              <a:rPr lang="en-GB" altLang="da-DK" sz="900" b="0" baseline="0" noProof="1">
                <a:solidFill>
                  <a:schemeClr val="accent2"/>
                </a:solidFill>
                <a:latin typeface="+mn-lt"/>
                <a:cs typeface="Arial" panose="020B0604020202020204" pitchFamily="34" charset="0"/>
              </a:rPr>
              <a:t>-key twice to switch to grey bullet</a:t>
            </a:r>
          </a:p>
        </p:txBody>
      </p:sp>
      <p:sp>
        <p:nvSpPr>
          <p:cNvPr id="38" name="AutoShape 4"/>
          <p:cNvSpPr>
            <a:spLocks/>
          </p:cNvSpPr>
          <p:nvPr userDrawn="1"/>
        </p:nvSpPr>
        <p:spPr bwMode="gray">
          <a:xfrm>
            <a:off x="9072611" y="1636713"/>
            <a:ext cx="2246554" cy="1077218"/>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00" b="1" noProof="1">
                <a:solidFill>
                  <a:schemeClr val="accent2"/>
                </a:solidFill>
                <a:latin typeface="+mn-lt"/>
                <a:cs typeface="Arial" panose="020B0604020202020204" pitchFamily="34" charset="0"/>
              </a:rPr>
              <a:t>Insert or replace title image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accent2"/>
                </a:solidFill>
                <a:latin typeface="+mn-lt"/>
                <a:cs typeface="Arial" panose="020B0604020202020204" pitchFamily="34" charset="0"/>
              </a:rPr>
              <a:t>1.</a:t>
            </a:r>
            <a:r>
              <a:rPr lang="en-GB" altLang="zh-CN" sz="900" noProof="1">
                <a:solidFill>
                  <a:schemeClr val="accent2"/>
                </a:solidFill>
                <a:latin typeface="+mn-lt"/>
                <a:cs typeface="Arial" panose="020B0604020202020204" pitchFamily="34" charset="0"/>
              </a:rPr>
              <a:t>On the ribbon menu - locate the </a:t>
            </a:r>
            <a:br>
              <a:rPr lang="en-GB" altLang="zh-CN" sz="900" noProof="1">
                <a:solidFill>
                  <a:schemeClr val="accent2"/>
                </a:solidFill>
                <a:latin typeface="+mn-lt"/>
                <a:cs typeface="Arial" panose="020B0604020202020204" pitchFamily="34" charset="0"/>
              </a:rPr>
            </a:br>
            <a:r>
              <a:rPr lang="en-GB" altLang="zh-CN" sz="900" b="1" noProof="1">
                <a:solidFill>
                  <a:schemeClr val="accent2"/>
                </a:solidFill>
                <a:latin typeface="+mn-lt"/>
                <a:cs typeface="Arial" panose="020B0604020202020204" pitchFamily="34" charset="0"/>
              </a:rPr>
              <a:t>Coloplast tab </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accent2"/>
                </a:solidFill>
                <a:latin typeface="+mn-lt"/>
                <a:cs typeface="Arial" panose="020B0604020202020204" pitchFamily="34" charset="0"/>
              </a:rPr>
              <a:t>2.</a:t>
            </a:r>
            <a:r>
              <a:rPr lang="en-GB" altLang="zh-CN" sz="900" noProof="1">
                <a:solidFill>
                  <a:schemeClr val="accent2"/>
                </a:solidFill>
                <a:latin typeface="+mn-lt"/>
                <a:cs typeface="Arial" panose="020B0604020202020204" pitchFamily="34" charset="0"/>
              </a:rPr>
              <a:t>Click on </a:t>
            </a:r>
            <a:r>
              <a:rPr lang="en-GB" altLang="zh-CN" sz="900" b="1" noProof="1">
                <a:solidFill>
                  <a:schemeClr val="accent2"/>
                </a:solidFill>
                <a:latin typeface="+mn-lt"/>
                <a:cs typeface="Arial" panose="020B0604020202020204" pitchFamily="34" charset="0"/>
              </a:rPr>
              <a:t>Add</a:t>
            </a:r>
            <a:r>
              <a:rPr lang="en-GB" altLang="zh-CN" sz="900" b="1" baseline="0" noProof="1">
                <a:solidFill>
                  <a:schemeClr val="accent2"/>
                </a:solidFill>
                <a:latin typeface="+mn-lt"/>
                <a:cs typeface="Arial" panose="020B0604020202020204" pitchFamily="34" charset="0"/>
              </a:rPr>
              <a:t> Images</a:t>
            </a:r>
            <a:endParaRPr lang="en-GB" altLang="zh-CN" sz="900" b="1" noProof="1">
              <a:solidFill>
                <a:schemeClr val="accent2"/>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br>
              <a:rPr lang="en-GB" altLang="zh-CN" sz="900" noProof="1">
                <a:solidFill>
                  <a:schemeClr val="accent2"/>
                </a:solidFill>
                <a:latin typeface="+mn-lt"/>
                <a:cs typeface="Arial" panose="020B0604020202020204" pitchFamily="34" charset="0"/>
              </a:rPr>
            </a:br>
            <a:endParaRPr lang="en-GB" altLang="da-DK" sz="900" noProof="1">
              <a:solidFill>
                <a:schemeClr val="accent2"/>
              </a:solidFill>
              <a:latin typeface="+mn-lt"/>
              <a:cs typeface="Arial" panose="020B0604020202020204" pitchFamily="34" charset="0"/>
            </a:endParaRPr>
          </a:p>
        </p:txBody>
      </p:sp>
      <p:pic>
        <p:nvPicPr>
          <p:cNvPr id="4" name="Billede 3"/>
          <p:cNvPicPr>
            <a:picLocks noChangeAspect="1"/>
          </p:cNvPicPr>
          <p:nvPr userDrawn="1"/>
        </p:nvPicPr>
        <p:blipFill rotWithShape="1">
          <a:blip r:embed="rId10">
            <a:extLst>
              <a:ext uri="{28A0092B-C50C-407E-A947-70E740481C1C}">
                <a14:useLocalDpi xmlns:a14="http://schemas.microsoft.com/office/drawing/2010/main" val="0"/>
              </a:ext>
            </a:extLst>
          </a:blip>
          <a:srcRect r="78253"/>
          <a:stretch/>
        </p:blipFill>
        <p:spPr>
          <a:xfrm>
            <a:off x="9072611" y="2476159"/>
            <a:ext cx="1975322" cy="747475"/>
          </a:xfrm>
          <a:prstGeom prst="rect">
            <a:avLst/>
          </a:prstGeom>
        </p:spPr>
      </p:pic>
    </p:spTree>
    <p:extLst>
      <p:ext uri="{BB962C8B-B14F-4D97-AF65-F5344CB8AC3E}">
        <p14:creationId xmlns:p14="http://schemas.microsoft.com/office/powerpoint/2010/main" val="95139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sitive Logo">
    <p:spTree>
      <p:nvGrpSpPr>
        <p:cNvPr id="1" name=""/>
        <p:cNvGrpSpPr/>
        <p:nvPr/>
      </p:nvGrpSpPr>
      <p:grpSpPr>
        <a:xfrm>
          <a:off x="0" y="0"/>
          <a:ext cx="0" cy="0"/>
          <a:chOff x="0" y="0"/>
          <a:chExt cx="0" cy="0"/>
        </a:xfrm>
      </p:grpSpPr>
      <p:sp>
        <p:nvSpPr>
          <p:cNvPr id="4" name="Baggrund"/>
          <p:cNvSpPr/>
          <p:nvPr userDrawn="1"/>
        </p:nvSpPr>
        <p:spPr>
          <a:xfrm>
            <a:off x="0" y="0"/>
            <a:ext cx="12192000" cy="68580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20" name="Picture Placeholder 1"/>
          <p:cNvSpPr>
            <a:spLocks noGrp="1"/>
          </p:cNvSpPr>
          <p:nvPr>
            <p:ph type="pic" sz="quarter" idx="14" hasCustomPrompt="1"/>
          </p:nvPr>
        </p:nvSpPr>
        <p:spPr>
          <a:xfrm>
            <a:off x="0" y="0"/>
            <a:ext cx="12192000" cy="6858000"/>
          </a:xfrm>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2" name="FLD_PresentationTitle"/>
          <p:cNvSpPr>
            <a:spLocks noGrp="1"/>
          </p:cNvSpPr>
          <p:nvPr>
            <p:ph type="title" hasCustomPrompt="1"/>
          </p:nvPr>
        </p:nvSpPr>
        <p:spPr>
          <a:xfrm>
            <a:off x="1963463" y="361950"/>
            <a:ext cx="9507812" cy="2219603"/>
          </a:xfrm>
        </p:spPr>
        <p:txBody>
          <a:bodyPr anchor="b" anchorCtr="0"/>
          <a:lstStyle>
            <a:lvl1pPr>
              <a:lnSpc>
                <a:spcPct val="90000"/>
              </a:lnSpc>
              <a:defRPr sz="6000" baseline="0">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2529743"/>
            <a:ext cx="9507600" cy="886229"/>
          </a:xfrm>
        </p:spPr>
        <p:txBody>
          <a:bodyPr/>
          <a:lstStyle>
            <a:lvl1pPr>
              <a:lnSpc>
                <a:spcPct val="95000"/>
              </a:lnSpc>
              <a:spcBef>
                <a:spcPts val="0"/>
              </a:spcBef>
              <a:buNone/>
              <a:defRPr sz="3500">
                <a:solidFill>
                  <a:schemeClr val="bg2"/>
                </a:solidFill>
                <a:latin typeface="+mj-lt"/>
              </a:defRPr>
            </a:lvl1pPr>
          </a:lstStyle>
          <a:p>
            <a:pPr lvl="0"/>
            <a:r>
              <a:rPr lang="en-GB" dirty="0"/>
              <a:t>Presentation subtitle</a:t>
            </a:r>
          </a:p>
        </p:txBody>
      </p:sp>
      <p:sp>
        <p:nvSpPr>
          <p:cNvPr id="16" name="FLD_PresentationName"/>
          <p:cNvSpPr>
            <a:spLocks noGrp="1"/>
          </p:cNvSpPr>
          <p:nvPr>
            <p:ph type="body" sz="quarter" idx="11" hasCustomPrompt="1"/>
          </p:nvPr>
        </p:nvSpPr>
        <p:spPr>
          <a:xfrm>
            <a:off x="1963462" y="3451993"/>
            <a:ext cx="9507600" cy="406105"/>
          </a:xfrm>
        </p:spPr>
        <p:txBody>
          <a:bodyPr/>
          <a:lstStyle>
            <a:lvl1pPr>
              <a:lnSpc>
                <a:spcPct val="100000"/>
              </a:lnSpc>
              <a:buNone/>
              <a:defRPr sz="2500" i="0">
                <a:solidFill>
                  <a:schemeClr val="bg2"/>
                </a:solidFill>
                <a:latin typeface="+mj-lt"/>
              </a:defRPr>
            </a:lvl1pPr>
          </a:lstStyle>
          <a:p>
            <a:pPr lvl="0"/>
            <a:r>
              <a:rPr lang="en-GB" dirty="0"/>
              <a:t>Click to insert Name and Surname</a:t>
            </a:r>
          </a:p>
        </p:txBody>
      </p:sp>
      <p:sp>
        <p:nvSpPr>
          <p:cNvPr id="24" name="Date_DateCustomA"/>
          <p:cNvSpPr>
            <a:spLocks noGrp="1"/>
          </p:cNvSpPr>
          <p:nvPr>
            <p:ph type="dt" sz="half" idx="16"/>
          </p:nvPr>
        </p:nvSpPr>
        <p:spPr>
          <a:xfrm>
            <a:off x="1963462" y="3894118"/>
            <a:ext cx="9507600" cy="423263"/>
          </a:xfrm>
          <a:prstGeom prst="rect">
            <a:avLst/>
          </a:prstGeom>
        </p:spPr>
        <p:txBody>
          <a:bodyPr anchor="t" anchorCtr="0"/>
          <a:lstStyle>
            <a:lvl1pPr algn="l">
              <a:defRPr lang="en-GB" sz="2000" kern="1200">
                <a:solidFill>
                  <a:schemeClr val="bg2"/>
                </a:solidFill>
                <a:latin typeface="+mj-lt"/>
                <a:ea typeface="+mn-ea"/>
                <a:cs typeface="+mn-cs"/>
              </a:defRPr>
            </a:lvl1pPr>
          </a:lstStyle>
          <a:p>
            <a:endParaRPr lang="en-GB" dirty="0"/>
          </a:p>
        </p:txBody>
      </p:sp>
      <p:sp>
        <p:nvSpPr>
          <p:cNvPr id="21" name="Text Placeholder logo"/>
          <p:cNvSpPr>
            <a:spLocks noGrp="1"/>
          </p:cNvSpPr>
          <p:nvPr>
            <p:ph type="body" sz="quarter" idx="15" hasCustomPrompt="1"/>
          </p:nvPr>
        </p:nvSpPr>
        <p:spPr>
          <a:xfrm>
            <a:off x="9989874" y="6248338"/>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8" name="Text Placeholder BA descriptor"/>
          <p:cNvSpPr>
            <a:spLocks noGrp="1"/>
          </p:cNvSpPr>
          <p:nvPr>
            <p:ph type="body" sz="quarter" idx="20" hasCustomPrompt="1"/>
          </p:nvPr>
        </p:nvSpPr>
        <p:spPr>
          <a:xfrm>
            <a:off x="702399" y="6423689"/>
            <a:ext cx="3607200" cy="118800"/>
          </a:xfrm>
          <a:blipFill>
            <a:blip r:embed="rId3"/>
            <a:stretch>
              <a:fillRect/>
            </a:stretch>
          </a:blipFill>
          <a:ln>
            <a:noFill/>
          </a:ln>
        </p:spPr>
        <p:txBody>
          <a:bodyPr/>
          <a:lstStyle>
            <a:lvl1pPr>
              <a:defRPr sz="100">
                <a:noFill/>
                <a:latin typeface="+mj-lt"/>
              </a:defRPr>
            </a:lvl1pPr>
          </a:lstStyle>
          <a:p>
            <a:pPr lvl="0"/>
            <a:r>
              <a:rPr lang="en-GB" dirty="0"/>
              <a:t>.</a:t>
            </a:r>
          </a:p>
        </p:txBody>
      </p:sp>
      <p:sp>
        <p:nvSpPr>
          <p:cNvPr id="12" name="Footer Placeholder 24" hidden="1">
            <a:extLst>
              <a:ext uri="{FF2B5EF4-FFF2-40B4-BE49-F238E27FC236}">
                <a16:creationId xmlns:a16="http://schemas.microsoft.com/office/drawing/2014/main" id="{169A60BC-A241-495C-8BE7-500F31D092C8}"/>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3" name="Slide Number Placeholder 25" hidden="1">
            <a:extLst>
              <a:ext uri="{FF2B5EF4-FFF2-40B4-BE49-F238E27FC236}">
                <a16:creationId xmlns:a16="http://schemas.microsoft.com/office/drawing/2014/main" id="{26772423-0F31-47E7-94E2-D7774507F572}"/>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Tree>
    <p:extLst>
      <p:ext uri="{BB962C8B-B14F-4D97-AF65-F5344CB8AC3E}">
        <p14:creationId xmlns:p14="http://schemas.microsoft.com/office/powerpoint/2010/main" val="3872338365"/>
      </p:ext>
    </p:extLst>
  </p:cSld>
  <p:clrMapOvr>
    <a:masterClrMapping/>
  </p:clrMapOvr>
  <p:extLst>
    <p:ext uri="{DCECCB84-F9BA-43D5-87BE-67443E8EF086}">
      <p15:sldGuideLst xmlns:p15="http://schemas.microsoft.com/office/powerpoint/2012/main">
        <p15:guide id="1" pos="12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gative Logo">
    <p:spTree>
      <p:nvGrpSpPr>
        <p:cNvPr id="1" name=""/>
        <p:cNvGrpSpPr/>
        <p:nvPr/>
      </p:nvGrpSpPr>
      <p:grpSpPr>
        <a:xfrm>
          <a:off x="0" y="0"/>
          <a:ext cx="0" cy="0"/>
          <a:chOff x="0" y="0"/>
          <a:chExt cx="0" cy="0"/>
        </a:xfrm>
      </p:grpSpPr>
      <p:sp>
        <p:nvSpPr>
          <p:cNvPr id="4" name="Baggrund"/>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17" name="Picture Placeholder 1"/>
          <p:cNvSpPr>
            <a:spLocks noGrp="1"/>
          </p:cNvSpPr>
          <p:nvPr>
            <p:ph type="pic" sz="quarter" idx="14" hasCustomPrompt="1"/>
          </p:nvPr>
        </p:nvSpPr>
        <p:spPr>
          <a:xfrm>
            <a:off x="0" y="0"/>
            <a:ext cx="12192000" cy="6858000"/>
          </a:xfrm>
        </p:spPr>
        <p:txBody>
          <a:bodyPr lIns="144000" tIns="108000" rIns="0" anchor="t" anchorCtr="0"/>
          <a:lstStyle>
            <a:lvl1pPr marL="0" indent="0" algn="l">
              <a:buNone/>
              <a:tabLst>
                <a:tab pos="1700213" algn="l"/>
              </a:tabLst>
              <a:defRPr sz="1400" baseline="0">
                <a:solidFill>
                  <a:schemeClr val="bg1"/>
                </a:solidFill>
                <a:latin typeface="+mj-lt"/>
              </a:defRPr>
            </a:lvl1pPr>
          </a:lstStyle>
          <a:p>
            <a:r>
              <a:rPr lang="en-GB" dirty="0"/>
              <a:t>Click here and insert the picture from ImageLibrary</a:t>
            </a:r>
          </a:p>
        </p:txBody>
      </p:sp>
      <p:sp>
        <p:nvSpPr>
          <p:cNvPr id="2" name="FLD_PresentationTitle"/>
          <p:cNvSpPr>
            <a:spLocks noGrp="1"/>
          </p:cNvSpPr>
          <p:nvPr>
            <p:ph type="title" hasCustomPrompt="1"/>
          </p:nvPr>
        </p:nvSpPr>
        <p:spPr>
          <a:xfrm>
            <a:off x="1963463" y="361950"/>
            <a:ext cx="9507812" cy="2219603"/>
          </a:xfrm>
        </p:spPr>
        <p:txBody>
          <a:bodyPr anchor="b" anchorCtr="0"/>
          <a:lstStyle>
            <a:lvl1pPr>
              <a:lnSpc>
                <a:spcPct val="90000"/>
              </a:lnSpc>
              <a:defRPr sz="6000" baseline="0">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2529743"/>
            <a:ext cx="9507600" cy="886229"/>
          </a:xfrm>
        </p:spPr>
        <p:txBody>
          <a:bodyPr/>
          <a:lstStyle>
            <a:lvl1pPr>
              <a:lnSpc>
                <a:spcPct val="95000"/>
              </a:lnSpc>
              <a:spcBef>
                <a:spcPts val="0"/>
              </a:spcBef>
              <a:buNone/>
              <a:defRPr sz="3500">
                <a:solidFill>
                  <a:schemeClr val="bg1"/>
                </a:solidFill>
                <a:latin typeface="+mj-lt"/>
              </a:defRPr>
            </a:lvl1pPr>
          </a:lstStyle>
          <a:p>
            <a:pPr lvl="0"/>
            <a:r>
              <a:rPr lang="en-GB" dirty="0"/>
              <a:t>Presentation subtitle</a:t>
            </a:r>
          </a:p>
        </p:txBody>
      </p:sp>
      <p:sp>
        <p:nvSpPr>
          <p:cNvPr id="16" name="FLD_PresentationName"/>
          <p:cNvSpPr>
            <a:spLocks noGrp="1"/>
          </p:cNvSpPr>
          <p:nvPr>
            <p:ph type="body" sz="quarter" idx="11" hasCustomPrompt="1"/>
          </p:nvPr>
        </p:nvSpPr>
        <p:spPr>
          <a:xfrm>
            <a:off x="1963462" y="3451993"/>
            <a:ext cx="9507600" cy="406105"/>
          </a:xfrm>
        </p:spPr>
        <p:txBody>
          <a:bodyPr/>
          <a:lstStyle>
            <a:lvl1pPr>
              <a:lnSpc>
                <a:spcPct val="100000"/>
              </a:lnSpc>
              <a:buNone/>
              <a:defRPr sz="2500" i="0">
                <a:solidFill>
                  <a:schemeClr val="bg1"/>
                </a:solidFill>
                <a:latin typeface="+mj-lt"/>
              </a:defRPr>
            </a:lvl1pPr>
          </a:lstStyle>
          <a:p>
            <a:pPr lvl="0"/>
            <a:r>
              <a:rPr lang="en-GB" dirty="0"/>
              <a:t>Click to insert Name and Surname</a:t>
            </a:r>
          </a:p>
        </p:txBody>
      </p:sp>
      <p:sp>
        <p:nvSpPr>
          <p:cNvPr id="24" name="Date_DateCustomA"/>
          <p:cNvSpPr>
            <a:spLocks noGrp="1"/>
          </p:cNvSpPr>
          <p:nvPr>
            <p:ph type="dt" sz="half" idx="16"/>
          </p:nvPr>
        </p:nvSpPr>
        <p:spPr>
          <a:xfrm>
            <a:off x="1963462" y="3894118"/>
            <a:ext cx="9507600" cy="423263"/>
          </a:xfrm>
          <a:prstGeom prst="rect">
            <a:avLst/>
          </a:prstGeom>
        </p:spPr>
        <p:txBody>
          <a:bodyPr anchor="t" anchorCtr="0"/>
          <a:lstStyle>
            <a:lvl1pPr algn="l">
              <a:defRPr lang="en-GB" sz="2000" kern="1200">
                <a:solidFill>
                  <a:schemeClr val="bg1"/>
                </a:solidFill>
                <a:latin typeface="+mj-lt"/>
                <a:ea typeface="+mn-ea"/>
                <a:cs typeface="+mn-cs"/>
              </a:defRPr>
            </a:lvl1pPr>
          </a:lstStyle>
          <a:p>
            <a:endParaRPr lang="en-GB" dirty="0"/>
          </a:p>
        </p:txBody>
      </p:sp>
      <p:sp>
        <p:nvSpPr>
          <p:cNvPr id="19" name="Text Placeholder logo"/>
          <p:cNvSpPr>
            <a:spLocks noGrp="1"/>
          </p:cNvSpPr>
          <p:nvPr>
            <p:ph type="body" sz="quarter" idx="15" hasCustomPrompt="1"/>
          </p:nvPr>
        </p:nvSpPr>
        <p:spPr>
          <a:xfrm>
            <a:off x="9990000" y="6249600"/>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2" name="Footer Placeholder 24" hidden="1">
            <a:extLst>
              <a:ext uri="{FF2B5EF4-FFF2-40B4-BE49-F238E27FC236}">
                <a16:creationId xmlns:a16="http://schemas.microsoft.com/office/drawing/2014/main" id="{2A9F1BF1-249C-46AC-81F6-708FC9713DCD}"/>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4" name="Slide Number Placeholder 25" hidden="1">
            <a:extLst>
              <a:ext uri="{FF2B5EF4-FFF2-40B4-BE49-F238E27FC236}">
                <a16:creationId xmlns:a16="http://schemas.microsoft.com/office/drawing/2014/main" id="{E5AB4026-CDE3-4F08-9793-94F4EFFD0B92}"/>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
        <p:nvSpPr>
          <p:cNvPr id="13" name="Text Placeholder BA descriptor">
            <a:extLst>
              <a:ext uri="{FF2B5EF4-FFF2-40B4-BE49-F238E27FC236}">
                <a16:creationId xmlns:a16="http://schemas.microsoft.com/office/drawing/2014/main" id="{55C627AB-15F1-4AD2-9C4A-B67CB2CC4C08}"/>
              </a:ext>
            </a:extLst>
          </p:cNvPr>
          <p:cNvSpPr>
            <a:spLocks noGrp="1"/>
          </p:cNvSpPr>
          <p:nvPr>
            <p:ph type="body" sz="quarter" idx="20" hasCustomPrompt="1"/>
          </p:nvPr>
        </p:nvSpPr>
        <p:spPr>
          <a:xfrm>
            <a:off x="702399" y="6423689"/>
            <a:ext cx="3607200" cy="118800"/>
          </a:xfrm>
          <a:blipFill>
            <a:blip r:embed="rId3"/>
            <a:stretch>
              <a:fillRect/>
            </a:stretch>
          </a:blipFill>
          <a:ln>
            <a:noFill/>
          </a:ln>
        </p:spPr>
        <p:txBody>
          <a:bodyPr/>
          <a:lstStyle>
            <a:lvl1pPr>
              <a:defRPr sz="100">
                <a:noFill/>
                <a:latin typeface="+mj-lt"/>
              </a:defRPr>
            </a:lvl1pPr>
          </a:lstStyle>
          <a:p>
            <a:pPr lvl="0"/>
            <a:r>
              <a:rPr lang="en-GB" dirty="0"/>
              <a:t>.</a:t>
            </a:r>
          </a:p>
        </p:txBody>
      </p:sp>
    </p:spTree>
    <p:extLst>
      <p:ext uri="{BB962C8B-B14F-4D97-AF65-F5344CB8AC3E}">
        <p14:creationId xmlns:p14="http://schemas.microsoft.com/office/powerpoint/2010/main" val="1269394506"/>
      </p:ext>
    </p:extLst>
  </p:cSld>
  <p:clrMapOvr>
    <a:masterClrMapping/>
  </p:clrMapOvr>
  <p:extLst>
    <p:ext uri="{DCECCB84-F9BA-43D5-87BE-67443E8EF086}">
      <p15:sldGuideLst xmlns:p15="http://schemas.microsoft.com/office/powerpoint/2012/main">
        <p15:guide id="1" pos="12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sitive Logo (product)">
    <p:spTree>
      <p:nvGrpSpPr>
        <p:cNvPr id="1" name=""/>
        <p:cNvGrpSpPr/>
        <p:nvPr/>
      </p:nvGrpSpPr>
      <p:grpSpPr>
        <a:xfrm>
          <a:off x="0" y="0"/>
          <a:ext cx="0" cy="0"/>
          <a:chOff x="0" y="0"/>
          <a:chExt cx="0" cy="0"/>
        </a:xfrm>
      </p:grpSpPr>
      <p:sp>
        <p:nvSpPr>
          <p:cNvPr id="13" name="Rectangle 13"/>
          <p:cNvSpPr/>
          <p:nvPr userDrawn="1"/>
        </p:nvSpPr>
        <p:spPr>
          <a:xfrm>
            <a:off x="-1" y="0"/>
            <a:ext cx="12192000" cy="6858000"/>
          </a:xfrm>
          <a:prstGeom prst="rect">
            <a:avLst/>
          </a:prstGeom>
          <a:gradFill flip="none" rotWithShape="1">
            <a:gsLst>
              <a:gs pos="0">
                <a:srgbClr val="EBEBEB"/>
              </a:gs>
              <a:gs pos="100000">
                <a:srgbClr val="BDBD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19" name="Picture Placeholder 1"/>
          <p:cNvSpPr>
            <a:spLocks noGrp="1"/>
          </p:cNvSpPr>
          <p:nvPr>
            <p:ph type="pic" sz="quarter" idx="14" hasCustomPrompt="1"/>
          </p:nvPr>
        </p:nvSpPr>
        <p:spPr>
          <a:xfrm>
            <a:off x="0" y="0"/>
            <a:ext cx="12192000" cy="6858000"/>
          </a:xfrm>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2" name="FLD_PresentationTitle"/>
          <p:cNvSpPr>
            <a:spLocks noGrp="1"/>
          </p:cNvSpPr>
          <p:nvPr>
            <p:ph type="title" hasCustomPrompt="1"/>
          </p:nvPr>
        </p:nvSpPr>
        <p:spPr>
          <a:xfrm>
            <a:off x="1963463" y="365125"/>
            <a:ext cx="4234137" cy="1701960"/>
          </a:xfrm>
        </p:spPr>
        <p:txBody>
          <a:bodyPr anchor="b" anchorCtr="0"/>
          <a:lstStyle>
            <a:lvl1pPr>
              <a:lnSpc>
                <a:spcPct val="90000"/>
              </a:lnSpc>
              <a:defRPr sz="5700" baseline="0">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2061549"/>
            <a:ext cx="4234138" cy="886229"/>
          </a:xfrm>
        </p:spPr>
        <p:txBody>
          <a:bodyPr/>
          <a:lstStyle>
            <a:lvl1pPr>
              <a:lnSpc>
                <a:spcPct val="95000"/>
              </a:lnSpc>
              <a:spcBef>
                <a:spcPts val="0"/>
              </a:spcBef>
              <a:buNone/>
              <a:defRPr sz="3200" baseline="0">
                <a:solidFill>
                  <a:schemeClr val="bg2"/>
                </a:solidFill>
                <a:latin typeface="+mj-lt"/>
              </a:defRPr>
            </a:lvl1pPr>
          </a:lstStyle>
          <a:p>
            <a:pPr lvl="0"/>
            <a:r>
              <a:rPr lang="en-GB" dirty="0"/>
              <a:t>Presentation subtitle</a:t>
            </a:r>
          </a:p>
        </p:txBody>
      </p:sp>
      <p:sp>
        <p:nvSpPr>
          <p:cNvPr id="16" name="FLD_PresentationName"/>
          <p:cNvSpPr>
            <a:spLocks noGrp="1"/>
          </p:cNvSpPr>
          <p:nvPr>
            <p:ph type="body" sz="quarter" idx="11" hasCustomPrompt="1"/>
          </p:nvPr>
        </p:nvSpPr>
        <p:spPr>
          <a:xfrm>
            <a:off x="1963462" y="2947778"/>
            <a:ext cx="4234138" cy="406105"/>
          </a:xfrm>
        </p:spPr>
        <p:txBody>
          <a:bodyPr/>
          <a:lstStyle>
            <a:lvl1pPr>
              <a:lnSpc>
                <a:spcPct val="100000"/>
              </a:lnSpc>
              <a:buNone/>
              <a:defRPr sz="2400" i="0">
                <a:solidFill>
                  <a:schemeClr val="bg2"/>
                </a:solidFill>
                <a:latin typeface="+mj-lt"/>
              </a:defRPr>
            </a:lvl1pPr>
          </a:lstStyle>
          <a:p>
            <a:pPr lvl="0"/>
            <a:r>
              <a:rPr lang="en-GB" dirty="0"/>
              <a:t>Click to insert Name</a:t>
            </a:r>
          </a:p>
        </p:txBody>
      </p:sp>
      <p:sp>
        <p:nvSpPr>
          <p:cNvPr id="24" name="Date_DateCustomA"/>
          <p:cNvSpPr>
            <a:spLocks noGrp="1"/>
          </p:cNvSpPr>
          <p:nvPr>
            <p:ph type="dt" sz="half" idx="16"/>
          </p:nvPr>
        </p:nvSpPr>
        <p:spPr>
          <a:xfrm>
            <a:off x="1963462" y="3389903"/>
            <a:ext cx="4234138" cy="423263"/>
          </a:xfrm>
          <a:prstGeom prst="rect">
            <a:avLst/>
          </a:prstGeom>
        </p:spPr>
        <p:txBody>
          <a:bodyPr anchor="t" anchorCtr="0"/>
          <a:lstStyle>
            <a:lvl1pPr algn="l">
              <a:defRPr lang="en-GB" sz="2000" kern="1200">
                <a:solidFill>
                  <a:schemeClr val="bg2"/>
                </a:solidFill>
                <a:latin typeface="+mj-lt"/>
                <a:ea typeface="+mn-ea"/>
                <a:cs typeface="+mn-cs"/>
              </a:defRPr>
            </a:lvl1pPr>
          </a:lstStyle>
          <a:p>
            <a:endParaRPr lang="en-GB" dirty="0"/>
          </a:p>
        </p:txBody>
      </p:sp>
      <p:sp>
        <p:nvSpPr>
          <p:cNvPr id="14" name="Pladsholder til indhold 2"/>
          <p:cNvSpPr>
            <a:spLocks noGrp="1"/>
          </p:cNvSpPr>
          <p:nvPr>
            <p:ph sz="quarter" idx="21" hasCustomPrompt="1"/>
          </p:nvPr>
        </p:nvSpPr>
        <p:spPr>
          <a:xfrm>
            <a:off x="9773172" y="6142181"/>
            <a:ext cx="1692000" cy="429455"/>
          </a:xfrm>
        </p:spPr>
        <p:txBody>
          <a:bodyPr/>
          <a:lstStyle>
            <a:lvl1pPr>
              <a:buNone/>
              <a:defRPr sz="1200" baseline="0">
                <a:solidFill>
                  <a:schemeClr val="bg2"/>
                </a:solidFill>
                <a:latin typeface="+mj-lt"/>
              </a:defRPr>
            </a:lvl1pPr>
          </a:lstStyle>
          <a:p>
            <a:pPr lvl="0"/>
            <a:r>
              <a:rPr lang="en-GB" dirty="0"/>
              <a:t>Insert product logo</a:t>
            </a:r>
          </a:p>
        </p:txBody>
      </p:sp>
      <p:sp>
        <p:nvSpPr>
          <p:cNvPr id="15" name="Footer Placeholder 24" hidden="1">
            <a:extLst>
              <a:ext uri="{FF2B5EF4-FFF2-40B4-BE49-F238E27FC236}">
                <a16:creationId xmlns:a16="http://schemas.microsoft.com/office/drawing/2014/main" id="{91380042-00D7-4538-B5CB-CC72B12B61EC}"/>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7" name="Slide Number Placeholder 25" hidden="1">
            <a:extLst>
              <a:ext uri="{FF2B5EF4-FFF2-40B4-BE49-F238E27FC236}">
                <a16:creationId xmlns:a16="http://schemas.microsoft.com/office/drawing/2014/main" id="{C616C4B5-459B-4285-95B4-E964758AA46C}"/>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
        <p:nvSpPr>
          <p:cNvPr id="12" name="Text Placeholder BA descriptor">
            <a:extLst>
              <a:ext uri="{FF2B5EF4-FFF2-40B4-BE49-F238E27FC236}">
                <a16:creationId xmlns:a16="http://schemas.microsoft.com/office/drawing/2014/main" id="{58EBCF0B-D469-4F09-9060-E745EAAA433F}"/>
              </a:ext>
            </a:extLst>
          </p:cNvPr>
          <p:cNvSpPr>
            <a:spLocks noGrp="1"/>
          </p:cNvSpPr>
          <p:nvPr>
            <p:ph type="body" sz="quarter" idx="20" hasCustomPrompt="1"/>
          </p:nvPr>
        </p:nvSpPr>
        <p:spPr>
          <a:xfrm>
            <a:off x="702399" y="6423689"/>
            <a:ext cx="3607200" cy="118800"/>
          </a:xfrm>
          <a:blipFill>
            <a:blip r:embed="rId2"/>
            <a:stretch>
              <a:fillRect/>
            </a:stretch>
          </a:blipFill>
          <a:ln>
            <a:noFill/>
          </a:ln>
        </p:spPr>
        <p:txBody>
          <a:bodyPr/>
          <a:lstStyle>
            <a:lvl1pPr>
              <a:defRPr sz="100">
                <a:noFill/>
                <a:latin typeface="+mj-lt"/>
              </a:defRPr>
            </a:lvl1pPr>
          </a:lstStyle>
          <a:p>
            <a:pPr lvl="0"/>
            <a:r>
              <a:rPr lang="en-GB" dirty="0"/>
              <a:t>.</a:t>
            </a:r>
          </a:p>
        </p:txBody>
      </p:sp>
    </p:spTree>
    <p:extLst>
      <p:ext uri="{BB962C8B-B14F-4D97-AF65-F5344CB8AC3E}">
        <p14:creationId xmlns:p14="http://schemas.microsoft.com/office/powerpoint/2010/main" val="3590217284"/>
      </p:ext>
    </p:extLst>
  </p:cSld>
  <p:clrMapOvr>
    <a:masterClrMapping/>
  </p:clrMapOvr>
  <p:extLst>
    <p:ext uri="{DCECCB84-F9BA-43D5-87BE-67443E8EF086}">
      <p15:sldGuideLst xmlns:p15="http://schemas.microsoft.com/office/powerpoint/2012/main">
        <p15:guide id="1" pos="3904" userDrawn="1">
          <p15:clr>
            <a:srgbClr val="FBAE40"/>
          </p15:clr>
        </p15:guide>
        <p15:guide id="2" pos="12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king life easier Title A">
    <p:spTree>
      <p:nvGrpSpPr>
        <p:cNvPr id="1" name=""/>
        <p:cNvGrpSpPr/>
        <p:nvPr/>
      </p:nvGrpSpPr>
      <p:grpSpPr>
        <a:xfrm>
          <a:off x="0" y="0"/>
          <a:ext cx="0" cy="0"/>
          <a:chOff x="0" y="0"/>
          <a:chExt cx="0" cy="0"/>
        </a:xfrm>
      </p:grpSpPr>
      <p:sp>
        <p:nvSpPr>
          <p:cNvPr id="19" name="Picture Placeholder 1"/>
          <p:cNvSpPr>
            <a:spLocks noGrp="1"/>
          </p:cNvSpPr>
          <p:nvPr>
            <p:ph type="pic" sz="quarter" idx="14" hasCustomPrompt="1"/>
          </p:nvPr>
        </p:nvSpPr>
        <p:spPr>
          <a:xfrm>
            <a:off x="0" y="0"/>
            <a:ext cx="12191998" cy="6858000"/>
          </a:xfrm>
          <a:solidFill>
            <a:srgbClr val="E1E1E1"/>
          </a:solidFill>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16" name="Text Placeholder logo"/>
          <p:cNvSpPr>
            <a:spLocks noGrp="1"/>
          </p:cNvSpPr>
          <p:nvPr>
            <p:ph type="body" sz="quarter" idx="20" hasCustomPrompt="1"/>
          </p:nvPr>
        </p:nvSpPr>
        <p:spPr>
          <a:xfrm>
            <a:off x="9993211" y="6263737"/>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7" name="Footer Placeholder 24" hidden="1"/>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20" name="Slide Number Placeholder 25"/>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
        <p:nvSpPr>
          <p:cNvPr id="8" name="FLD_PresentationTitle">
            <a:extLst>
              <a:ext uri="{FF2B5EF4-FFF2-40B4-BE49-F238E27FC236}">
                <a16:creationId xmlns:a16="http://schemas.microsoft.com/office/drawing/2014/main" id="{1225E91B-D983-4707-B12C-92018EF3FEDF}"/>
              </a:ext>
            </a:extLst>
          </p:cNvPr>
          <p:cNvSpPr>
            <a:spLocks noGrp="1"/>
          </p:cNvSpPr>
          <p:nvPr>
            <p:ph type="title" hasCustomPrompt="1"/>
          </p:nvPr>
        </p:nvSpPr>
        <p:spPr>
          <a:xfrm>
            <a:off x="722312" y="4064400"/>
            <a:ext cx="9507600" cy="734400"/>
          </a:xfrm>
        </p:spPr>
        <p:txBody>
          <a:bodyPr anchor="b" anchorCtr="0"/>
          <a:lstStyle>
            <a:lvl1pPr>
              <a:lnSpc>
                <a:spcPct val="90000"/>
              </a:lnSpc>
              <a:defRPr sz="4600" b="0" baseline="0">
                <a:solidFill>
                  <a:schemeClr val="bg1"/>
                </a:solidFill>
                <a:latin typeface="+mn-lt"/>
              </a:defRPr>
            </a:lvl1pPr>
          </a:lstStyle>
          <a:p>
            <a:r>
              <a:rPr lang="en-GB" dirty="0"/>
              <a:t>Presentation title</a:t>
            </a:r>
          </a:p>
        </p:txBody>
      </p:sp>
      <p:sp>
        <p:nvSpPr>
          <p:cNvPr id="9" name="FLD_PresentationSubtitle">
            <a:extLst>
              <a:ext uri="{FF2B5EF4-FFF2-40B4-BE49-F238E27FC236}">
                <a16:creationId xmlns:a16="http://schemas.microsoft.com/office/drawing/2014/main" id="{3F19010E-7A4A-4517-883C-08006A1F45E9}"/>
              </a:ext>
            </a:extLst>
          </p:cNvPr>
          <p:cNvSpPr>
            <a:spLocks noGrp="1"/>
          </p:cNvSpPr>
          <p:nvPr>
            <p:ph type="body" sz="quarter" idx="10" hasCustomPrompt="1"/>
          </p:nvPr>
        </p:nvSpPr>
        <p:spPr>
          <a:xfrm>
            <a:off x="722312" y="4798800"/>
            <a:ext cx="9507600" cy="520382"/>
          </a:xfrm>
        </p:spPr>
        <p:txBody>
          <a:bodyPr/>
          <a:lstStyle>
            <a:lvl1pPr>
              <a:lnSpc>
                <a:spcPct val="95000"/>
              </a:lnSpc>
              <a:spcBef>
                <a:spcPts val="0"/>
              </a:spcBef>
              <a:buNone/>
              <a:defRPr sz="2800">
                <a:solidFill>
                  <a:schemeClr val="bg1"/>
                </a:solidFill>
                <a:latin typeface="+mj-lt"/>
              </a:defRPr>
            </a:lvl1pPr>
          </a:lstStyle>
          <a:p>
            <a:pPr lvl="0"/>
            <a:r>
              <a:rPr lang="en-GB" dirty="0"/>
              <a:t>Presentation subtitle</a:t>
            </a:r>
          </a:p>
        </p:txBody>
      </p:sp>
      <p:sp>
        <p:nvSpPr>
          <p:cNvPr id="10" name="Date_DateCustomA">
            <a:extLst>
              <a:ext uri="{FF2B5EF4-FFF2-40B4-BE49-F238E27FC236}">
                <a16:creationId xmlns:a16="http://schemas.microsoft.com/office/drawing/2014/main" id="{ABB21E46-2624-4EA5-BA09-E6D2E8C4E3BE}"/>
              </a:ext>
            </a:extLst>
          </p:cNvPr>
          <p:cNvSpPr>
            <a:spLocks noGrp="1"/>
          </p:cNvSpPr>
          <p:nvPr>
            <p:ph type="dt" sz="half" idx="16"/>
          </p:nvPr>
        </p:nvSpPr>
        <p:spPr>
          <a:xfrm>
            <a:off x="722312" y="5360400"/>
            <a:ext cx="5343687" cy="309600"/>
          </a:xfrm>
          <a:prstGeom prst="rect">
            <a:avLst/>
          </a:prstGeom>
        </p:spPr>
        <p:txBody>
          <a:bodyPr anchor="t" anchorCtr="0"/>
          <a:lstStyle>
            <a:lvl1pPr algn="l">
              <a:defRPr lang="en-GB" sz="1400" kern="1200">
                <a:solidFill>
                  <a:schemeClr val="bg1"/>
                </a:solidFill>
                <a:latin typeface="+mj-lt"/>
                <a:ea typeface="+mn-ea"/>
                <a:cs typeface="+mn-cs"/>
              </a:defRPr>
            </a:lvl1pPr>
          </a:lstStyle>
          <a:p>
            <a:endParaRPr lang="en-DK" dirty="0"/>
          </a:p>
        </p:txBody>
      </p:sp>
      <p:sp>
        <p:nvSpPr>
          <p:cNvPr id="11" name="Text Placeholder 2">
            <a:extLst>
              <a:ext uri="{FF2B5EF4-FFF2-40B4-BE49-F238E27FC236}">
                <a16:creationId xmlns:a16="http://schemas.microsoft.com/office/drawing/2014/main" id="{95A5141F-D65E-4837-AC80-EA207A494020}"/>
              </a:ext>
            </a:extLst>
          </p:cNvPr>
          <p:cNvSpPr>
            <a:spLocks noGrp="1"/>
          </p:cNvSpPr>
          <p:nvPr>
            <p:ph type="body" sz="quarter" idx="23" hasCustomPrompt="1"/>
          </p:nvPr>
        </p:nvSpPr>
        <p:spPr>
          <a:xfrm>
            <a:off x="722313" y="805005"/>
            <a:ext cx="1491122" cy="276256"/>
          </a:xfrm>
        </p:spPr>
        <p:txBody>
          <a:bodyPr/>
          <a:lstStyle>
            <a:lvl1pPr marL="0" indent="0">
              <a:buNone/>
              <a:defRPr sz="1400">
                <a:solidFill>
                  <a:schemeClr val="bg1"/>
                </a:solidFill>
              </a:defRPr>
            </a:lvl1pPr>
          </a:lstStyle>
          <a:p>
            <a:pPr lvl="0"/>
            <a:r>
              <a:rPr lang="da-DK" dirty="0"/>
              <a:t>Making life easier</a:t>
            </a:r>
          </a:p>
        </p:txBody>
      </p:sp>
      <p:sp>
        <p:nvSpPr>
          <p:cNvPr id="15" name="Text Placeholder 4">
            <a:extLst>
              <a:ext uri="{FF2B5EF4-FFF2-40B4-BE49-F238E27FC236}">
                <a16:creationId xmlns:a16="http://schemas.microsoft.com/office/drawing/2014/main" id="{2848B340-F662-428E-A339-979CE78E3F4F}"/>
              </a:ext>
            </a:extLst>
          </p:cNvPr>
          <p:cNvSpPr>
            <a:spLocks noGrp="1"/>
          </p:cNvSpPr>
          <p:nvPr>
            <p:ph type="body" sz="quarter" idx="24" hasCustomPrompt="1"/>
          </p:nvPr>
        </p:nvSpPr>
        <p:spPr>
          <a:xfrm>
            <a:off x="2047239" y="976632"/>
            <a:ext cx="90000" cy="7200"/>
          </a:xfrm>
          <a:solidFill>
            <a:schemeClr val="tx2"/>
          </a:solidFill>
        </p:spPr>
        <p:txBody>
          <a:bodyPr/>
          <a:lstStyle>
            <a:lvl1pPr marL="0" indent="0">
              <a:buNone/>
              <a:defRPr sz="100">
                <a:noFill/>
              </a:defRPr>
            </a:lvl1pPr>
          </a:lstStyle>
          <a:p>
            <a:pPr lvl="0"/>
            <a:r>
              <a:rPr lang="da-DK" dirty="0"/>
              <a:t>.</a:t>
            </a:r>
          </a:p>
        </p:txBody>
      </p:sp>
      <p:sp>
        <p:nvSpPr>
          <p:cNvPr id="13" name="TextBox 12">
            <a:extLst>
              <a:ext uri="{FF2B5EF4-FFF2-40B4-BE49-F238E27FC236}">
                <a16:creationId xmlns:a16="http://schemas.microsoft.com/office/drawing/2014/main" id="{868FF463-08B9-44E9-928D-2CF274B92C44}"/>
              </a:ext>
            </a:extLst>
          </p:cNvPr>
          <p:cNvSpPr txBox="1"/>
          <p:nvPr userDrawn="1"/>
        </p:nvSpPr>
        <p:spPr>
          <a:xfrm>
            <a:off x="-1975389" y="805004"/>
            <a:ext cx="1902940" cy="1215181"/>
          </a:xfrm>
          <a:prstGeom prst="rect">
            <a:avLst/>
          </a:prstGeom>
          <a:noFill/>
        </p:spPr>
        <p:txBody>
          <a:bodyPr wrap="square" lIns="0" tIns="0" rIns="0" bIns="0" rtlCol="0">
            <a:noAutofit/>
          </a:bodyPr>
          <a:lstStyle/>
          <a:p>
            <a:r>
              <a:rPr lang="en-US" sz="1000" dirty="0">
                <a:solidFill>
                  <a:schemeClr val="bg2"/>
                </a:solidFill>
              </a:rPr>
              <a:t>Click on the text frame and type your text. Remember to place the turquoise underscore at the end of Making life easier manually, in accordance with the design guidelines for the Making life easier campaign</a:t>
            </a:r>
            <a:endParaRPr lang="da-DK" sz="1000" dirty="0">
              <a:solidFill>
                <a:schemeClr val="bg2"/>
              </a:solidFill>
            </a:endParaRPr>
          </a:p>
        </p:txBody>
      </p:sp>
    </p:spTree>
    <p:extLst>
      <p:ext uri="{BB962C8B-B14F-4D97-AF65-F5344CB8AC3E}">
        <p14:creationId xmlns:p14="http://schemas.microsoft.com/office/powerpoint/2010/main" val="3336217671"/>
      </p:ext>
    </p:extLst>
  </p:cSld>
  <p:clrMapOvr>
    <a:masterClrMapping/>
  </p:clrMapOvr>
  <p:extLst>
    <p:ext uri="{DCECCB84-F9BA-43D5-87BE-67443E8EF086}">
      <p15:sldGuideLst xmlns:p15="http://schemas.microsoft.com/office/powerpoint/2012/main">
        <p15:guide id="1" pos="123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king life easier Title B">
    <p:spTree>
      <p:nvGrpSpPr>
        <p:cNvPr id="1" name=""/>
        <p:cNvGrpSpPr/>
        <p:nvPr/>
      </p:nvGrpSpPr>
      <p:grpSpPr>
        <a:xfrm>
          <a:off x="0" y="0"/>
          <a:ext cx="0" cy="0"/>
          <a:chOff x="0" y="0"/>
          <a:chExt cx="0" cy="0"/>
        </a:xfrm>
      </p:grpSpPr>
      <p:sp>
        <p:nvSpPr>
          <p:cNvPr id="19" name="Picture Placeholder 1"/>
          <p:cNvSpPr>
            <a:spLocks noGrp="1"/>
          </p:cNvSpPr>
          <p:nvPr>
            <p:ph type="pic" sz="quarter" idx="14" hasCustomPrompt="1"/>
          </p:nvPr>
        </p:nvSpPr>
        <p:spPr>
          <a:xfrm>
            <a:off x="0" y="0"/>
            <a:ext cx="12191998" cy="6858000"/>
          </a:xfrm>
          <a:solidFill>
            <a:srgbClr val="E1E1E1"/>
          </a:solidFill>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16" name="Text Placeholder logo"/>
          <p:cNvSpPr>
            <a:spLocks noGrp="1"/>
          </p:cNvSpPr>
          <p:nvPr>
            <p:ph type="body" sz="quarter" idx="20" hasCustomPrompt="1"/>
          </p:nvPr>
        </p:nvSpPr>
        <p:spPr>
          <a:xfrm>
            <a:off x="9993211" y="6263737"/>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7" name="Footer Placeholder 24" hidden="1"/>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20" name="Slide Number Placeholder 25"/>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a:t>
            </a:fld>
            <a:endParaRPr lang="en-GB" dirty="0"/>
          </a:p>
        </p:txBody>
      </p:sp>
      <p:sp>
        <p:nvSpPr>
          <p:cNvPr id="8" name="FLD_PresentationTitle">
            <a:extLst>
              <a:ext uri="{FF2B5EF4-FFF2-40B4-BE49-F238E27FC236}">
                <a16:creationId xmlns:a16="http://schemas.microsoft.com/office/drawing/2014/main" id="{1225E91B-D983-4707-B12C-92018EF3FEDF}"/>
              </a:ext>
            </a:extLst>
          </p:cNvPr>
          <p:cNvSpPr>
            <a:spLocks noGrp="1"/>
          </p:cNvSpPr>
          <p:nvPr>
            <p:ph type="title" hasCustomPrompt="1"/>
          </p:nvPr>
        </p:nvSpPr>
        <p:spPr>
          <a:xfrm>
            <a:off x="722312" y="1206900"/>
            <a:ext cx="9507600" cy="734400"/>
          </a:xfrm>
        </p:spPr>
        <p:txBody>
          <a:bodyPr anchor="b" anchorCtr="0"/>
          <a:lstStyle>
            <a:lvl1pPr>
              <a:lnSpc>
                <a:spcPct val="90000"/>
              </a:lnSpc>
              <a:defRPr sz="4600" b="0" baseline="0">
                <a:solidFill>
                  <a:schemeClr val="bg1"/>
                </a:solidFill>
                <a:latin typeface="+mn-lt"/>
              </a:defRPr>
            </a:lvl1pPr>
          </a:lstStyle>
          <a:p>
            <a:r>
              <a:rPr lang="en-GB" dirty="0"/>
              <a:t>Presentation title</a:t>
            </a:r>
          </a:p>
        </p:txBody>
      </p:sp>
      <p:sp>
        <p:nvSpPr>
          <p:cNvPr id="9" name="FLD_PresentationSubtitle">
            <a:extLst>
              <a:ext uri="{FF2B5EF4-FFF2-40B4-BE49-F238E27FC236}">
                <a16:creationId xmlns:a16="http://schemas.microsoft.com/office/drawing/2014/main" id="{3F19010E-7A4A-4517-883C-08006A1F45E9}"/>
              </a:ext>
            </a:extLst>
          </p:cNvPr>
          <p:cNvSpPr>
            <a:spLocks noGrp="1"/>
          </p:cNvSpPr>
          <p:nvPr>
            <p:ph type="body" sz="quarter" idx="10" hasCustomPrompt="1"/>
          </p:nvPr>
        </p:nvSpPr>
        <p:spPr>
          <a:xfrm>
            <a:off x="722312" y="1941300"/>
            <a:ext cx="9507600" cy="520382"/>
          </a:xfrm>
        </p:spPr>
        <p:txBody>
          <a:bodyPr/>
          <a:lstStyle>
            <a:lvl1pPr>
              <a:lnSpc>
                <a:spcPct val="95000"/>
              </a:lnSpc>
              <a:spcBef>
                <a:spcPts val="0"/>
              </a:spcBef>
              <a:buNone/>
              <a:defRPr sz="2800">
                <a:solidFill>
                  <a:schemeClr val="bg1"/>
                </a:solidFill>
                <a:latin typeface="+mj-lt"/>
              </a:defRPr>
            </a:lvl1pPr>
          </a:lstStyle>
          <a:p>
            <a:pPr lvl="0"/>
            <a:r>
              <a:rPr lang="en-GB" dirty="0"/>
              <a:t>Presentation subtitle</a:t>
            </a:r>
          </a:p>
        </p:txBody>
      </p:sp>
      <p:sp>
        <p:nvSpPr>
          <p:cNvPr id="10" name="Date_DateCustomA">
            <a:extLst>
              <a:ext uri="{FF2B5EF4-FFF2-40B4-BE49-F238E27FC236}">
                <a16:creationId xmlns:a16="http://schemas.microsoft.com/office/drawing/2014/main" id="{ABB21E46-2624-4EA5-BA09-E6D2E8C4E3BE}"/>
              </a:ext>
            </a:extLst>
          </p:cNvPr>
          <p:cNvSpPr>
            <a:spLocks noGrp="1"/>
          </p:cNvSpPr>
          <p:nvPr>
            <p:ph type="dt" sz="half" idx="16"/>
          </p:nvPr>
        </p:nvSpPr>
        <p:spPr>
          <a:xfrm>
            <a:off x="722312" y="2502900"/>
            <a:ext cx="5343687" cy="309600"/>
          </a:xfrm>
          <a:prstGeom prst="rect">
            <a:avLst/>
          </a:prstGeom>
        </p:spPr>
        <p:txBody>
          <a:bodyPr anchor="t" anchorCtr="0"/>
          <a:lstStyle>
            <a:lvl1pPr algn="l">
              <a:defRPr lang="en-GB" sz="1400" kern="1200">
                <a:solidFill>
                  <a:schemeClr val="bg1"/>
                </a:solidFill>
                <a:latin typeface="+mj-lt"/>
                <a:ea typeface="+mn-ea"/>
                <a:cs typeface="+mn-cs"/>
              </a:defRPr>
            </a:lvl1pPr>
          </a:lstStyle>
          <a:p>
            <a:endParaRPr lang="en-DK" dirty="0"/>
          </a:p>
        </p:txBody>
      </p:sp>
      <p:sp>
        <p:nvSpPr>
          <p:cNvPr id="12" name="Text Placeholder 4">
            <a:extLst>
              <a:ext uri="{FF2B5EF4-FFF2-40B4-BE49-F238E27FC236}">
                <a16:creationId xmlns:a16="http://schemas.microsoft.com/office/drawing/2014/main" id="{9E032339-A49D-49B4-961F-048B471B22A9}"/>
              </a:ext>
            </a:extLst>
          </p:cNvPr>
          <p:cNvSpPr>
            <a:spLocks noGrp="1"/>
          </p:cNvSpPr>
          <p:nvPr>
            <p:ph type="body" sz="quarter" idx="25" hasCustomPrompt="1"/>
          </p:nvPr>
        </p:nvSpPr>
        <p:spPr>
          <a:xfrm>
            <a:off x="737065" y="6416339"/>
            <a:ext cx="9108000" cy="28800"/>
          </a:xfrm>
          <a:solidFill>
            <a:schemeClr val="tx2"/>
          </a:solidFill>
        </p:spPr>
        <p:txBody>
          <a:bodyPr/>
          <a:lstStyle>
            <a:lvl1pPr marL="0" indent="0">
              <a:buNone/>
              <a:defRPr sz="100">
                <a:noFill/>
              </a:defRPr>
            </a:lvl1pPr>
          </a:lstStyle>
          <a:p>
            <a:pPr lvl="0"/>
            <a:r>
              <a:rPr lang="da-DK" dirty="0"/>
              <a:t>.</a:t>
            </a:r>
          </a:p>
        </p:txBody>
      </p:sp>
      <p:sp>
        <p:nvSpPr>
          <p:cNvPr id="13" name="Text Placeholder 14">
            <a:extLst>
              <a:ext uri="{FF2B5EF4-FFF2-40B4-BE49-F238E27FC236}">
                <a16:creationId xmlns:a16="http://schemas.microsoft.com/office/drawing/2014/main" id="{3F607F14-85EB-4829-9888-7014CD92D2CF}"/>
              </a:ext>
            </a:extLst>
          </p:cNvPr>
          <p:cNvSpPr>
            <a:spLocks noGrp="1"/>
          </p:cNvSpPr>
          <p:nvPr>
            <p:ph type="body" sz="quarter" idx="26" hasCustomPrompt="1"/>
          </p:nvPr>
        </p:nvSpPr>
        <p:spPr>
          <a:xfrm>
            <a:off x="737065" y="6206098"/>
            <a:ext cx="1286195" cy="170363"/>
          </a:xfrm>
          <a:blipFill>
            <a:blip r:embed="rId3"/>
            <a:stretch>
              <a:fillRect/>
            </a:stretch>
          </a:blipFill>
        </p:spPr>
        <p:txBody>
          <a:bodyPr/>
          <a:lstStyle>
            <a:lvl1pPr marL="0" indent="0">
              <a:buNone/>
              <a:defRPr sz="100"/>
            </a:lvl1pPr>
          </a:lstStyle>
          <a:p>
            <a:pPr lvl="0"/>
            <a:r>
              <a:rPr lang="da-DK" dirty="0"/>
              <a:t>.</a:t>
            </a:r>
          </a:p>
        </p:txBody>
      </p:sp>
      <p:sp>
        <p:nvSpPr>
          <p:cNvPr id="14" name="Text Placeholder 14">
            <a:extLst>
              <a:ext uri="{FF2B5EF4-FFF2-40B4-BE49-F238E27FC236}">
                <a16:creationId xmlns:a16="http://schemas.microsoft.com/office/drawing/2014/main" id="{62D9CBB9-B822-4A29-9A6B-432E91F2D135}"/>
              </a:ext>
            </a:extLst>
          </p:cNvPr>
          <p:cNvSpPr>
            <a:spLocks noGrp="1"/>
          </p:cNvSpPr>
          <p:nvPr>
            <p:ph type="body" sz="quarter" idx="27" hasCustomPrompt="1"/>
          </p:nvPr>
        </p:nvSpPr>
        <p:spPr>
          <a:xfrm>
            <a:off x="737065" y="6534759"/>
            <a:ext cx="3852167" cy="110234"/>
          </a:xfrm>
          <a:blipFill>
            <a:blip r:embed="rId4"/>
            <a:stretch>
              <a:fillRect/>
            </a:stretch>
          </a:blipFill>
        </p:spPr>
        <p:txBody>
          <a:bodyPr/>
          <a:lstStyle>
            <a:lvl1pPr marL="0" indent="0">
              <a:buNone/>
              <a:defRPr sz="100"/>
            </a:lvl1pPr>
          </a:lstStyle>
          <a:p>
            <a:pPr lvl="0"/>
            <a:r>
              <a:rPr lang="da-DK" dirty="0"/>
              <a:t>.</a:t>
            </a:r>
          </a:p>
        </p:txBody>
      </p:sp>
    </p:spTree>
    <p:extLst>
      <p:ext uri="{BB962C8B-B14F-4D97-AF65-F5344CB8AC3E}">
        <p14:creationId xmlns:p14="http://schemas.microsoft.com/office/powerpoint/2010/main" val="197778879"/>
      </p:ext>
    </p:extLst>
  </p:cSld>
  <p:clrMapOvr>
    <a:masterClrMapping/>
  </p:clrMapOvr>
  <p:extLst>
    <p:ext uri="{DCECCB84-F9BA-43D5-87BE-67443E8EF086}">
      <p15:sldGuideLst xmlns:p15="http://schemas.microsoft.com/office/powerpoint/2012/main">
        <p15:guide id="1" pos="123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emf"/><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487" y="365125"/>
            <a:ext cx="10741025" cy="1044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725488" y="1639614"/>
            <a:ext cx="10741024" cy="431827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p:cNvPicPr>
            <a:picLocks noChangeAspect="1"/>
          </p:cNvPicPr>
          <p:nvPr userDrawn="1"/>
        </p:nvPicPr>
        <p:blipFill>
          <a:blip r:embed="rId45" cstate="print">
            <a:extLst>
              <a:ext uri="{28A0092B-C50C-407E-A947-70E740481C1C}">
                <a14:useLocalDpi xmlns:a14="http://schemas.microsoft.com/office/drawing/2010/main"/>
              </a:ext>
            </a:extLst>
          </a:blip>
          <a:stretch>
            <a:fillRect/>
          </a:stretch>
        </p:blipFill>
        <p:spPr>
          <a:xfrm>
            <a:off x="9990000" y="6249600"/>
            <a:ext cx="1476000" cy="332575"/>
          </a:xfrm>
          <a:prstGeom prst="rect">
            <a:avLst/>
          </a:prstGeom>
        </p:spPr>
      </p:pic>
      <p:sp>
        <p:nvSpPr>
          <p:cNvPr id="7" name="Date_DateCustomA"/>
          <p:cNvSpPr>
            <a:spLocks noGrp="1"/>
          </p:cNvSpPr>
          <p:nvPr>
            <p:ph type="dt" sz="half" idx="2"/>
          </p:nvPr>
        </p:nvSpPr>
        <p:spPr>
          <a:xfrm>
            <a:off x="5463426" y="6318000"/>
            <a:ext cx="1270800" cy="208800"/>
          </a:xfrm>
          <a:prstGeom prst="rect">
            <a:avLst/>
          </a:prstGeom>
        </p:spPr>
        <p:txBody>
          <a:bodyPr vert="horz" lIns="0" tIns="0" rIns="0" bIns="0" rtlCol="0" anchor="b" anchorCtr="0"/>
          <a:lstStyle>
            <a:lvl1pPr algn="ctr">
              <a:defRPr sz="800">
                <a:solidFill>
                  <a:schemeClr val="bg2"/>
                </a:solidFill>
              </a:defRPr>
            </a:lvl1pPr>
          </a:lstStyle>
          <a:p>
            <a:endParaRPr lang="en-GB" dirty="0"/>
          </a:p>
        </p:txBody>
      </p:sp>
      <p:sp>
        <p:nvSpPr>
          <p:cNvPr id="8" name="FLD_PresentationTitle"/>
          <p:cNvSpPr>
            <a:spLocks noGrp="1"/>
          </p:cNvSpPr>
          <p:nvPr>
            <p:ph type="ftr" sz="quarter" idx="3"/>
          </p:nvPr>
        </p:nvSpPr>
        <p:spPr>
          <a:xfrm>
            <a:off x="6732000" y="6318000"/>
            <a:ext cx="2552400" cy="208800"/>
          </a:xfrm>
          <a:prstGeom prst="rect">
            <a:avLst/>
          </a:prstGeom>
        </p:spPr>
        <p:txBody>
          <a:bodyPr vert="horz" lIns="0" tIns="0" rIns="0" bIns="0" rtlCol="0" anchor="b" anchorCtr="0"/>
          <a:lstStyle>
            <a:lvl1pPr algn="l">
              <a:defRPr sz="800">
                <a:solidFill>
                  <a:schemeClr val="bg2"/>
                </a:solidFill>
              </a:defRPr>
            </a:lvl1pPr>
          </a:lstStyle>
          <a:p>
            <a:endParaRPr lang="en-GB" dirty="0"/>
          </a:p>
        </p:txBody>
      </p:sp>
      <p:sp>
        <p:nvSpPr>
          <p:cNvPr id="9" name="Slide Number Placeholder 8"/>
          <p:cNvSpPr>
            <a:spLocks noGrp="1"/>
          </p:cNvSpPr>
          <p:nvPr>
            <p:ph type="sldNum" sz="quarter" idx="4"/>
          </p:nvPr>
        </p:nvSpPr>
        <p:spPr>
          <a:xfrm>
            <a:off x="4881600" y="6318000"/>
            <a:ext cx="579600" cy="208800"/>
          </a:xfrm>
          <a:prstGeom prst="rect">
            <a:avLst/>
          </a:prstGeom>
        </p:spPr>
        <p:txBody>
          <a:bodyPr vert="horz" lIns="0" tIns="0" rIns="0" bIns="0" rtlCol="0" anchor="b" anchorCtr="0"/>
          <a:lstStyle>
            <a:lvl1pPr algn="r">
              <a:defRPr sz="800">
                <a:solidFill>
                  <a:schemeClr val="bg2"/>
                </a:solidFill>
              </a:defRPr>
            </a:lvl1pPr>
          </a:lstStyle>
          <a:p>
            <a:r>
              <a:rPr lang="en-GB" dirty="0"/>
              <a:t>Page </a:t>
            </a:r>
            <a:fld id="{9E564AD4-C76D-4F33-BD52-5147B3B7B407}" type="slidenum">
              <a:rPr lang="en-GB"/>
              <a:pPr/>
              <a:t>‹#›</a:t>
            </a:fld>
            <a:endParaRPr lang="en-GB" dirty="0"/>
          </a:p>
        </p:txBody>
      </p:sp>
      <p:pic>
        <p:nvPicPr>
          <p:cNvPr id="11" name="BA descriptor">
            <a:extLst>
              <a:ext uri="{FF2B5EF4-FFF2-40B4-BE49-F238E27FC236}">
                <a16:creationId xmlns:a16="http://schemas.microsoft.com/office/drawing/2014/main" id="{5CC1C556-4FE6-47BE-822C-60EC3A398199}"/>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702399" y="6423689"/>
            <a:ext cx="3608491" cy="118458"/>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49" r:id="rId3"/>
    <p:sldLayoutId id="2147483656" r:id="rId4"/>
    <p:sldLayoutId id="2147483666" r:id="rId5"/>
    <p:sldLayoutId id="2147483653" r:id="rId6"/>
    <p:sldLayoutId id="2147483680" r:id="rId7"/>
    <p:sldLayoutId id="2147483687" r:id="rId8"/>
    <p:sldLayoutId id="2147483688" r:id="rId9"/>
    <p:sldLayoutId id="2147483689" r:id="rId10"/>
    <p:sldLayoutId id="2147483690" r:id="rId11"/>
    <p:sldLayoutId id="2147483662" r:id="rId12"/>
    <p:sldLayoutId id="2147483691" r:id="rId13"/>
    <p:sldLayoutId id="2147483681" r:id="rId14"/>
    <p:sldLayoutId id="2147483677" r:id="rId15"/>
    <p:sldLayoutId id="2147483668" r:id="rId16"/>
    <p:sldLayoutId id="2147483657" r:id="rId17"/>
    <p:sldLayoutId id="2147483650" r:id="rId18"/>
    <p:sldLayoutId id="2147483682" r:id="rId19"/>
    <p:sldLayoutId id="2147483673" r:id="rId20"/>
    <p:sldLayoutId id="2147483663" r:id="rId21"/>
    <p:sldLayoutId id="2147483658" r:id="rId22"/>
    <p:sldLayoutId id="2147483651" r:id="rId23"/>
    <p:sldLayoutId id="2147483678" r:id="rId24"/>
    <p:sldLayoutId id="2147483664" r:id="rId25"/>
    <p:sldLayoutId id="2147483654" r:id="rId26"/>
    <p:sldLayoutId id="2147483683" r:id="rId27"/>
    <p:sldLayoutId id="2147483674" r:id="rId28"/>
    <p:sldLayoutId id="2147483669" r:id="rId29"/>
    <p:sldLayoutId id="2147483659" r:id="rId30"/>
    <p:sldLayoutId id="2147483652" r:id="rId31"/>
    <p:sldLayoutId id="2147483684" r:id="rId32"/>
    <p:sldLayoutId id="2147483675" r:id="rId33"/>
    <p:sldLayoutId id="2147483665" r:id="rId34"/>
    <p:sldLayoutId id="2147483685" r:id="rId35"/>
    <p:sldLayoutId id="2147483679" r:id="rId36"/>
    <p:sldLayoutId id="2147483670" r:id="rId37"/>
    <p:sldLayoutId id="2147483660" r:id="rId38"/>
    <p:sldLayoutId id="2147483655" r:id="rId39"/>
    <p:sldLayoutId id="2147483686" r:id="rId40"/>
    <p:sldLayoutId id="2147483676" r:id="rId41"/>
    <p:sldLayoutId id="2147483671" r:id="rId42"/>
    <p:sldLayoutId id="2147483661" r:id="rId43"/>
  </p:sldLayoutIdLst>
  <p:hf hdr="0"/>
  <p:txStyles>
    <p:titleStyle>
      <a:lvl1pPr algn="l" defTabSz="914400" rtl="0" eaLnBrk="1" latinLnBrk="0" hangingPunct="1">
        <a:lnSpc>
          <a:spcPct val="83000"/>
        </a:lnSpc>
        <a:spcBef>
          <a:spcPct val="0"/>
        </a:spcBef>
        <a:buNone/>
        <a:defRPr sz="4000" b="1"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1000"/>
        </a:spcBef>
        <a:spcAft>
          <a:spcPts val="0"/>
        </a:spcAft>
        <a:buFont typeface="Arial" panose="020B0604020202020204" pitchFamily="34" charset="0"/>
        <a:buChar char="•"/>
        <a:defRPr sz="2400" kern="1200">
          <a:solidFill>
            <a:schemeClr val="bg2"/>
          </a:solidFill>
          <a:latin typeface="+mj-lt"/>
          <a:ea typeface="+mn-ea"/>
          <a:cs typeface="+mn-cs"/>
        </a:defRPr>
      </a:lvl1pPr>
      <a:lvl2pPr marL="360000" indent="-180000" algn="l" defTabSz="914400" rtl="0" eaLnBrk="1" latinLnBrk="0" hangingPunct="1">
        <a:lnSpc>
          <a:spcPct val="100000"/>
        </a:lnSpc>
        <a:spcBef>
          <a:spcPts val="500"/>
        </a:spcBef>
        <a:spcAft>
          <a:spcPts val="0"/>
        </a:spcAft>
        <a:buFont typeface="Arial" panose="020B0604020202020204" pitchFamily="34" charset="0"/>
        <a:buChar char="•"/>
        <a:defRPr sz="2000" kern="1200">
          <a:solidFill>
            <a:schemeClr val="bg2"/>
          </a:solidFill>
          <a:latin typeface="+mj-lt"/>
          <a:ea typeface="+mn-ea"/>
          <a:cs typeface="+mn-cs"/>
        </a:defRPr>
      </a:lvl2pPr>
      <a:lvl3pPr marL="540000" indent="-216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3pPr>
      <a:lvl4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4pPr>
      <a:lvl5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baseline="0">
          <a:solidFill>
            <a:schemeClr val="bg2"/>
          </a:solidFill>
          <a:latin typeface="+mj-lt"/>
          <a:ea typeface="+mn-ea"/>
          <a:cs typeface="+mn-cs"/>
        </a:defRPr>
      </a:lvl5pPr>
      <a:lvl6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6pPr>
      <a:lvl7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7pPr>
      <a:lvl8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8pPr>
      <a:lvl9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23" userDrawn="1">
          <p15:clr>
            <a:srgbClr val="F26B43"/>
          </p15:clr>
        </p15:guide>
        <p15:guide id="3" orient="horz" pos="1031" userDrawn="1">
          <p15:clr>
            <a:srgbClr val="F26B43"/>
          </p15:clr>
        </p15:guide>
        <p15:guide id="4" orient="horz" pos="3753" userDrawn="1">
          <p15:clr>
            <a:srgbClr val="F26B43"/>
          </p15:clr>
        </p15:guide>
        <p15:guide id="5" pos="455" userDrawn="1">
          <p15:clr>
            <a:srgbClr val="F26B43"/>
          </p15:clr>
        </p15:guide>
        <p15:guide id="7" orient="horz" pos="230" userDrawn="1">
          <p15:clr>
            <a:srgbClr val="F26B43"/>
          </p15:clr>
        </p15:guide>
        <p15:guide id="8"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0.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7.png"/><Relationship Id="rId5" Type="http://schemas.openxmlformats.org/officeDocument/2006/relationships/image" Target="../media/image30.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coloplast.showpad.com/share/Vc0vRsA9geZSkvd1HApAm" TargetMode="Externa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eur03.safelinks.protection.outlook.com/?url=https%3A%2F%2Fwww.nice.org.uk%2Fguidance%2Fcg148&amp;data=05%7C01%7Cgbkpi%40coloplast.com%7C762b019f4d90407f25ca08dbe0fbf078%7Cdbbb8b465ce84d5ebaf8bda0d21dce29%7C0%7C0%7C638351144900483867%7CUnknown%7CTWFpbGZsb3d8eyJWIjoiMC4wLjAwMDAiLCJQIjoiV2luMzIiLCJBTiI6Ik1haWwiLCJXVCI6Mn0%3D%7C3000%7C%7C%7C&amp;sdata=Y53KJUegczYLejg%2FPIgAfmbUdusOB9lopSokwD3KirU%3D&amp;reserved=0"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FFA2F82-4998-17C9-B49D-81A50F4FD94D}"/>
              </a:ext>
            </a:extLst>
          </p:cNvPr>
          <p:cNvPicPr>
            <a:picLocks noChangeAspect="1"/>
          </p:cNvPicPr>
          <p:nvPr/>
        </p:nvPicPr>
        <p:blipFill>
          <a:blip r:embed="rId4"/>
          <a:stretch>
            <a:fillRect/>
          </a:stretch>
        </p:blipFill>
        <p:spPr>
          <a:xfrm>
            <a:off x="0" y="-1242342"/>
            <a:ext cx="12192000" cy="5222502"/>
          </a:xfrm>
          <a:prstGeom prst="rect">
            <a:avLst/>
          </a:prstGeom>
        </p:spPr>
      </p:pic>
      <p:sp>
        <p:nvSpPr>
          <p:cNvPr id="18" name="Pladsholder til tekst 17">
            <a:extLst>
              <a:ext uri="{FF2B5EF4-FFF2-40B4-BE49-F238E27FC236}">
                <a16:creationId xmlns:a16="http://schemas.microsoft.com/office/drawing/2014/main" id="{0E159998-2F7C-43CB-9B70-8483BA7E8A03}"/>
              </a:ext>
            </a:extLst>
          </p:cNvPr>
          <p:cNvSpPr>
            <a:spLocks noGrp="1"/>
          </p:cNvSpPr>
          <p:nvPr>
            <p:ph type="body" sz="quarter" idx="23"/>
          </p:nvPr>
        </p:nvSpPr>
        <p:spPr>
          <a:xfrm>
            <a:off x="0" y="3190461"/>
            <a:ext cx="12192000" cy="3007572"/>
          </a:xfrm>
        </p:spPr>
        <p:txBody>
          <a:bodyPr/>
          <a:lstStyle/>
          <a:p>
            <a:endParaRPr lang="en-GB" dirty="0"/>
          </a:p>
        </p:txBody>
      </p:sp>
      <p:sp>
        <p:nvSpPr>
          <p:cNvPr id="10" name="FLD_PresentationTitle">
            <a:extLst>
              <a:ext uri="{FF2B5EF4-FFF2-40B4-BE49-F238E27FC236}">
                <a16:creationId xmlns:a16="http://schemas.microsoft.com/office/drawing/2014/main" id="{A2047A93-93F3-4DAA-8006-EB131DCF67B7}"/>
              </a:ext>
            </a:extLst>
          </p:cNvPr>
          <p:cNvSpPr>
            <a:spLocks noGrp="1"/>
          </p:cNvSpPr>
          <p:nvPr>
            <p:ph type="title"/>
          </p:nvPr>
        </p:nvSpPr>
        <p:spPr>
          <a:xfrm>
            <a:off x="1942749" y="3762344"/>
            <a:ext cx="9507812" cy="777028"/>
          </a:xfrm>
        </p:spPr>
        <p:txBody>
          <a:bodyPr/>
          <a:lstStyle/>
          <a:p>
            <a:r>
              <a:rPr lang="en-GB" sz="4400" dirty="0"/>
              <a:t>Oxford Health NHS Foundation Trust</a:t>
            </a:r>
          </a:p>
        </p:txBody>
      </p:sp>
      <p:sp>
        <p:nvSpPr>
          <p:cNvPr id="13" name="FLD_PresentationSubtitle">
            <a:extLst>
              <a:ext uri="{FF2B5EF4-FFF2-40B4-BE49-F238E27FC236}">
                <a16:creationId xmlns:a16="http://schemas.microsoft.com/office/drawing/2014/main" id="{735C3AB7-E673-4054-BFAE-3822AB5976FC}"/>
              </a:ext>
            </a:extLst>
          </p:cNvPr>
          <p:cNvSpPr>
            <a:spLocks noGrp="1"/>
          </p:cNvSpPr>
          <p:nvPr>
            <p:ph type="body" sz="quarter" idx="10"/>
          </p:nvPr>
        </p:nvSpPr>
        <p:spPr>
          <a:xfrm>
            <a:off x="1963462" y="4518262"/>
            <a:ext cx="9507600" cy="520382"/>
          </a:xfrm>
        </p:spPr>
        <p:txBody>
          <a:bodyPr/>
          <a:lstStyle/>
          <a:p>
            <a:r>
              <a:rPr lang="en-GB" dirty="0"/>
              <a:t>Neurogenic Bladder and Bowel Pathways</a:t>
            </a:r>
          </a:p>
        </p:txBody>
      </p:sp>
      <p:sp>
        <p:nvSpPr>
          <p:cNvPr id="6" name="Date_DateCustomA"/>
          <p:cNvSpPr>
            <a:spLocks noGrp="1"/>
          </p:cNvSpPr>
          <p:nvPr>
            <p:ph type="dt" sz="half" idx="16"/>
          </p:nvPr>
        </p:nvSpPr>
        <p:spPr/>
        <p:txBody>
          <a:bodyPr/>
          <a:lstStyle/>
          <a:p>
            <a:r>
              <a:rPr lang="en-GB" dirty="0"/>
              <a:t>February 2024</a:t>
            </a:r>
          </a:p>
        </p:txBody>
      </p:sp>
      <p:sp>
        <p:nvSpPr>
          <p:cNvPr id="8" name="Pladsholder til sidefod 7" hidden="1"/>
          <p:cNvSpPr>
            <a:spLocks noGrp="1"/>
          </p:cNvSpPr>
          <p:nvPr>
            <p:ph type="ftr" sz="quarter" idx="17"/>
          </p:nvPr>
        </p:nvSpPr>
        <p:spPr/>
        <p:txBody>
          <a:bodyPr/>
          <a:lstStyle/>
          <a:p>
            <a:endParaRPr lang="en-GB" dirty="0"/>
          </a:p>
        </p:txBody>
      </p:sp>
      <p:sp>
        <p:nvSpPr>
          <p:cNvPr id="9" name="Pladsholder til slidenummer 8" hidden="1"/>
          <p:cNvSpPr>
            <a:spLocks noGrp="1"/>
          </p:cNvSpPr>
          <p:nvPr>
            <p:ph type="sldNum" sz="quarter" idx="18"/>
          </p:nvPr>
        </p:nvSpPr>
        <p:spPr/>
        <p:txBody>
          <a:bodyPr/>
          <a:lstStyle/>
          <a:p>
            <a:r>
              <a:rPr lang="en-GB" dirty="0"/>
              <a:t>Page </a:t>
            </a:r>
            <a:fld id="{45D37B1E-C366-494F-A587-962AD9AABC83}" type="slidenum">
              <a:rPr lang="en-GB" smtClean="0"/>
              <a:pPr/>
              <a:t>1</a:t>
            </a:fld>
            <a:endParaRPr lang="en-GB" dirty="0"/>
          </a:p>
        </p:txBody>
      </p:sp>
      <p:sp>
        <p:nvSpPr>
          <p:cNvPr id="19" name="Pladsholder til tekst 18">
            <a:extLst>
              <a:ext uri="{FF2B5EF4-FFF2-40B4-BE49-F238E27FC236}">
                <a16:creationId xmlns:a16="http://schemas.microsoft.com/office/drawing/2014/main" id="{6856DD58-C738-43A7-A81B-BA07032AF298}"/>
              </a:ext>
            </a:extLst>
          </p:cNvPr>
          <p:cNvSpPr>
            <a:spLocks noGrp="1"/>
          </p:cNvSpPr>
          <p:nvPr>
            <p:ph type="body" sz="quarter" idx="26"/>
          </p:nvPr>
        </p:nvSpPr>
        <p:spPr/>
        <p:txBody>
          <a:bodyPr/>
          <a:lstStyle/>
          <a:p>
            <a:endParaRPr lang="en-GB" dirty="0"/>
          </a:p>
        </p:txBody>
      </p:sp>
      <p:sp>
        <p:nvSpPr>
          <p:cNvPr id="11" name="Pladsholder til billede 16">
            <a:extLst>
              <a:ext uri="{FF2B5EF4-FFF2-40B4-BE49-F238E27FC236}">
                <a16:creationId xmlns:a16="http://schemas.microsoft.com/office/drawing/2014/main" id="{47568FFB-CB69-14FC-03B7-959935C3C985}"/>
              </a:ext>
            </a:extLst>
          </p:cNvPr>
          <p:cNvSpPr txBox="1">
            <a:spLocks/>
          </p:cNvSpPr>
          <p:nvPr/>
        </p:nvSpPr>
        <p:spPr>
          <a:xfrm>
            <a:off x="1434548" y="3313"/>
            <a:ext cx="12191998" cy="6858000"/>
          </a:xfrm>
          <a:prstGeom prst="rect">
            <a:avLst/>
          </a:prstGeom>
        </p:spPr>
        <p:txBody>
          <a:bodyPr/>
          <a:lstStyle/>
          <a:p>
            <a:endParaRPr lang="en-GB"/>
          </a:p>
        </p:txBody>
      </p:sp>
      <p:sp>
        <p:nvSpPr>
          <p:cNvPr id="12" name="Text Placeholder 11">
            <a:extLst>
              <a:ext uri="{FF2B5EF4-FFF2-40B4-BE49-F238E27FC236}">
                <a16:creationId xmlns:a16="http://schemas.microsoft.com/office/drawing/2014/main" id="{23E8C123-A5FD-A0EB-FD45-A96F75BC15BE}"/>
              </a:ext>
            </a:extLst>
          </p:cNvPr>
          <p:cNvSpPr>
            <a:spLocks noGrp="1"/>
          </p:cNvSpPr>
          <p:nvPr>
            <p:ph type="body" sz="quarter" idx="20"/>
          </p:nvPr>
        </p:nvSpPr>
        <p:spPr>
          <a:xfrm>
            <a:off x="9989874" y="5596833"/>
            <a:ext cx="1481188" cy="341282"/>
          </a:xfrm>
        </p:spPr>
        <p:txBody>
          <a:bodyPr/>
          <a:lstStyle/>
          <a:p>
            <a:endParaRPr lang="en-GB" dirty="0"/>
          </a:p>
        </p:txBody>
      </p:sp>
      <p:sp>
        <p:nvSpPr>
          <p:cNvPr id="14" name="TextBox 13">
            <a:extLst>
              <a:ext uri="{FF2B5EF4-FFF2-40B4-BE49-F238E27FC236}">
                <a16:creationId xmlns:a16="http://schemas.microsoft.com/office/drawing/2014/main" id="{DFB6EB45-5C6E-F3C5-519D-037C73F36DBB}"/>
              </a:ext>
            </a:extLst>
          </p:cNvPr>
          <p:cNvSpPr txBox="1"/>
          <p:nvPr/>
        </p:nvSpPr>
        <p:spPr>
          <a:xfrm>
            <a:off x="10171987" y="5293070"/>
            <a:ext cx="1481188" cy="366860"/>
          </a:xfrm>
          <a:prstGeom prst="rect">
            <a:avLst/>
          </a:prstGeom>
          <a:noFill/>
        </p:spPr>
        <p:txBody>
          <a:bodyPr wrap="none" lIns="0" tIns="0" rIns="0" bIns="0" rtlCol="0">
            <a:noAutofit/>
          </a:bodyPr>
          <a:lstStyle/>
          <a:p>
            <a:r>
              <a:rPr lang="en-GB" dirty="0">
                <a:solidFill>
                  <a:schemeClr val="bg1"/>
                </a:solidFill>
              </a:rPr>
              <a:t>Sponsored by</a:t>
            </a:r>
          </a:p>
        </p:txBody>
      </p:sp>
      <p:pic>
        <p:nvPicPr>
          <p:cNvPr id="3" name="Picture 2">
            <a:extLst>
              <a:ext uri="{FF2B5EF4-FFF2-40B4-BE49-F238E27FC236}">
                <a16:creationId xmlns:a16="http://schemas.microsoft.com/office/drawing/2014/main" id="{9C1953A1-DE19-6B24-4804-C2EDA9DD3EFD}"/>
              </a:ext>
            </a:extLst>
          </p:cNvPr>
          <p:cNvPicPr>
            <a:picLocks noChangeAspect="1"/>
          </p:cNvPicPr>
          <p:nvPr/>
        </p:nvPicPr>
        <p:blipFill>
          <a:blip r:embed="rId5"/>
          <a:stretch>
            <a:fillRect/>
          </a:stretch>
        </p:blipFill>
        <p:spPr>
          <a:xfrm>
            <a:off x="10420959" y="3256979"/>
            <a:ext cx="1746875" cy="703094"/>
          </a:xfrm>
          <a:prstGeom prst="rect">
            <a:avLst/>
          </a:prstGeom>
        </p:spPr>
      </p:pic>
      <p:pic>
        <p:nvPicPr>
          <p:cNvPr id="5" name="Picture Placeholder 4">
            <a:extLst>
              <a:ext uri="{FF2B5EF4-FFF2-40B4-BE49-F238E27FC236}">
                <a16:creationId xmlns:a16="http://schemas.microsoft.com/office/drawing/2014/main" id="{B98C52BA-F9C0-CC54-4F23-8B1E2EE348AD}"/>
              </a:ext>
            </a:extLst>
          </p:cNvPr>
          <p:cNvPicPr>
            <a:picLocks noGrp="1" noChangeAspect="1"/>
          </p:cNvPicPr>
          <p:nvPr>
            <p:ph type="pic" sz="quarter" idx="14"/>
          </p:nvPr>
        </p:nvPicPr>
        <p:blipFill rotWithShape="1">
          <a:blip r:embed="rId6"/>
          <a:srcRect l="14444" r="14444"/>
          <a:stretch/>
        </p:blipFill>
        <p:spPr>
          <a:xfrm>
            <a:off x="43474" y="3256979"/>
            <a:ext cx="1746877" cy="703095"/>
          </a:xfrm>
        </p:spPr>
      </p:pic>
    </p:spTree>
    <p:custDataLst>
      <p:tags r:id="rId1"/>
    </p:custDataLst>
    <p:extLst>
      <p:ext uri="{BB962C8B-B14F-4D97-AF65-F5344CB8AC3E}">
        <p14:creationId xmlns:p14="http://schemas.microsoft.com/office/powerpoint/2010/main" val="4021410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9BEFBA-8EE7-4A7D-B05F-60152DB2BA5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3C9BEFBA-8EE7-4A7D-B05F-60152DB2BA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AD177ADC-7687-40DC-BE24-1B19B219B798}"/>
              </a:ext>
            </a:extLst>
          </p:cNvPr>
          <p:cNvSpPr>
            <a:spLocks noGrp="1"/>
          </p:cNvSpPr>
          <p:nvPr>
            <p:ph type="title"/>
          </p:nvPr>
        </p:nvSpPr>
        <p:spPr/>
        <p:txBody>
          <a:bodyPr vert="horz"/>
          <a:lstStyle/>
          <a:p>
            <a:r>
              <a:rPr lang="en-GB" dirty="0"/>
              <a:t>TWOC Management Pathway</a:t>
            </a:r>
          </a:p>
        </p:txBody>
      </p:sp>
      <p:sp>
        <p:nvSpPr>
          <p:cNvPr id="4" name="Date_DateCustomA"/>
          <p:cNvSpPr>
            <a:spLocks noGrp="1"/>
          </p:cNvSpPr>
          <p:nvPr>
            <p:ph type="dt" sz="half" idx="14"/>
          </p:nvPr>
        </p:nvSpPr>
        <p:spPr>
          <a:xfrm>
            <a:off x="4698910" y="6486275"/>
            <a:ext cx="1270800" cy="208800"/>
          </a:xfrm>
        </p:spPr>
        <p:txBody>
          <a:bodyPr/>
          <a:lstStyle/>
          <a:p>
            <a:r>
              <a:rPr lang="en-GB" dirty="0"/>
              <a:t>February 2024</a:t>
            </a:r>
          </a:p>
        </p:txBody>
      </p:sp>
      <p:sp>
        <p:nvSpPr>
          <p:cNvPr id="5" name="FLD_PresentationTitle"/>
          <p:cNvSpPr>
            <a:spLocks noGrp="1"/>
          </p:cNvSpPr>
          <p:nvPr>
            <p:ph type="ftr" sz="quarter" idx="15"/>
          </p:nvPr>
        </p:nvSpPr>
        <p:spPr>
          <a:xfrm flipH="1" flipV="1">
            <a:off x="10115599" y="6447156"/>
            <a:ext cx="45719" cy="45719"/>
          </a:xfrm>
        </p:spPr>
        <p:txBody>
          <a:bodyPr/>
          <a:lstStyle/>
          <a:p>
            <a:r>
              <a:rPr lang="en-GB" dirty="0"/>
              <a:t>.</a:t>
            </a:r>
          </a:p>
        </p:txBody>
      </p:sp>
      <p:sp>
        <p:nvSpPr>
          <p:cNvPr id="6" name="Slide Number Placeholder 5"/>
          <p:cNvSpPr>
            <a:spLocks noGrp="1"/>
          </p:cNvSpPr>
          <p:nvPr>
            <p:ph type="sldNum" sz="quarter" idx="16"/>
          </p:nvPr>
        </p:nvSpPr>
        <p:spPr/>
        <p:txBody>
          <a:bodyPr/>
          <a:lstStyle/>
          <a:p>
            <a:r>
              <a:rPr lang="en-GB"/>
              <a:t>Page </a:t>
            </a:r>
            <a:fld id="{9E564AD4-C76D-4F33-BD52-5147B3B7B407}" type="slidenum">
              <a:rPr lang="en-GB" smtClean="0"/>
              <a:pPr/>
              <a:t>10</a:t>
            </a:fld>
            <a:endParaRPr lang="en-GB"/>
          </a:p>
        </p:txBody>
      </p:sp>
      <p:sp>
        <p:nvSpPr>
          <p:cNvPr id="10" name="TextBox 9">
            <a:extLst>
              <a:ext uri="{FF2B5EF4-FFF2-40B4-BE49-F238E27FC236}">
                <a16:creationId xmlns:a16="http://schemas.microsoft.com/office/drawing/2014/main" id="{5583932A-8F04-4D4C-A4E0-BB51B31C8CEC}"/>
              </a:ext>
            </a:extLst>
          </p:cNvPr>
          <p:cNvSpPr txBox="1"/>
          <p:nvPr/>
        </p:nvSpPr>
        <p:spPr>
          <a:xfrm>
            <a:off x="798313" y="1493159"/>
            <a:ext cx="914400" cy="914400"/>
          </a:xfrm>
          <a:prstGeom prst="rect">
            <a:avLst/>
          </a:prstGeom>
          <a:noFill/>
        </p:spPr>
        <p:txBody>
          <a:bodyPr wrap="none" lIns="0" tIns="0" rIns="0" bIns="0" rtlCol="0">
            <a:noAutofit/>
          </a:bodyPr>
          <a:lstStyle/>
          <a:p>
            <a:endParaRPr lang="en-GB" err="1">
              <a:solidFill>
                <a:schemeClr val="bg2"/>
              </a:solidFill>
            </a:endParaRPr>
          </a:p>
        </p:txBody>
      </p:sp>
      <p:sp>
        <p:nvSpPr>
          <p:cNvPr id="15" name="TextBox 14">
            <a:extLst>
              <a:ext uri="{FF2B5EF4-FFF2-40B4-BE49-F238E27FC236}">
                <a16:creationId xmlns:a16="http://schemas.microsoft.com/office/drawing/2014/main" id="{E4B4E532-4554-41A8-AC2D-66B9EFC0BF0B}"/>
              </a:ext>
            </a:extLst>
          </p:cNvPr>
          <p:cNvSpPr txBox="1"/>
          <p:nvPr/>
        </p:nvSpPr>
        <p:spPr>
          <a:xfrm>
            <a:off x="1749379" y="1617234"/>
            <a:ext cx="1313038" cy="527105"/>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endParaRPr>
          </a:p>
          <a:p>
            <a:pPr algn="ctr"/>
            <a:r>
              <a:rPr lang="en-GB" sz="800" dirty="0">
                <a:solidFill>
                  <a:schemeClr val="bg2"/>
                </a:solidFill>
              </a:rPr>
              <a:t>Complete TWOC </a:t>
            </a:r>
          </a:p>
          <a:p>
            <a:pPr algn="ctr"/>
            <a:r>
              <a:rPr lang="en-GB" sz="800" dirty="0">
                <a:solidFill>
                  <a:schemeClr val="bg2"/>
                </a:solidFill>
              </a:rPr>
              <a:t>contraindications  </a:t>
            </a:r>
          </a:p>
          <a:p>
            <a:pPr algn="ctr"/>
            <a:r>
              <a:rPr lang="en-GB" sz="800" dirty="0">
                <a:solidFill>
                  <a:schemeClr val="bg2"/>
                </a:solidFill>
              </a:rPr>
              <a:t>questionnaire</a:t>
            </a:r>
          </a:p>
        </p:txBody>
      </p:sp>
      <p:cxnSp>
        <p:nvCxnSpPr>
          <p:cNvPr id="21" name="Straight Arrow Connector 20">
            <a:extLst>
              <a:ext uri="{FF2B5EF4-FFF2-40B4-BE49-F238E27FC236}">
                <a16:creationId xmlns:a16="http://schemas.microsoft.com/office/drawing/2014/main" id="{28616F19-401A-47EC-B37F-4EE35E0285A0}"/>
              </a:ext>
            </a:extLst>
          </p:cNvPr>
          <p:cNvCxnSpPr>
            <a:cxnSpLocks/>
            <a:stCxn id="15" idx="3"/>
            <a:endCxn id="22" idx="1"/>
          </p:cNvCxnSpPr>
          <p:nvPr/>
        </p:nvCxnSpPr>
        <p:spPr>
          <a:xfrm>
            <a:off x="3062417" y="1880787"/>
            <a:ext cx="1037922" cy="352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ADF8057-68D4-4802-9EDF-5B5B529714A0}"/>
              </a:ext>
            </a:extLst>
          </p:cNvPr>
          <p:cNvSpPr txBox="1"/>
          <p:nvPr/>
        </p:nvSpPr>
        <p:spPr>
          <a:xfrm>
            <a:off x="4100339" y="2100631"/>
            <a:ext cx="1514374" cy="265439"/>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endParaRPr>
          </a:p>
          <a:p>
            <a:pPr algn="ctr"/>
            <a:r>
              <a:rPr lang="en-GB" sz="800" dirty="0">
                <a:solidFill>
                  <a:schemeClr val="bg2"/>
                </a:solidFill>
              </a:rPr>
              <a:t>All “No” answers</a:t>
            </a:r>
          </a:p>
          <a:p>
            <a:pPr algn="ctr"/>
            <a:r>
              <a:rPr lang="en-GB" sz="800" dirty="0">
                <a:solidFill>
                  <a:schemeClr val="bg2"/>
                </a:solidFill>
              </a:rPr>
              <a:t> </a:t>
            </a:r>
          </a:p>
        </p:txBody>
      </p:sp>
      <p:sp>
        <p:nvSpPr>
          <p:cNvPr id="24" name="TextBox 23">
            <a:extLst>
              <a:ext uri="{FF2B5EF4-FFF2-40B4-BE49-F238E27FC236}">
                <a16:creationId xmlns:a16="http://schemas.microsoft.com/office/drawing/2014/main" id="{1E716ECC-9BAF-4FD8-A5DE-A52DD7C9E296}"/>
              </a:ext>
            </a:extLst>
          </p:cNvPr>
          <p:cNvSpPr txBox="1"/>
          <p:nvPr/>
        </p:nvSpPr>
        <p:spPr>
          <a:xfrm>
            <a:off x="1071444" y="3357249"/>
            <a:ext cx="1514374" cy="436226"/>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endParaRPr>
          </a:p>
          <a:p>
            <a:pPr algn="ctr"/>
            <a:r>
              <a:rPr lang="en-GB" sz="800" dirty="0">
                <a:solidFill>
                  <a:schemeClr val="bg2"/>
                </a:solidFill>
              </a:rPr>
              <a:t>Remove indwelling catheter</a:t>
            </a:r>
          </a:p>
        </p:txBody>
      </p:sp>
      <p:sp>
        <p:nvSpPr>
          <p:cNvPr id="27" name="TextBox 26">
            <a:extLst>
              <a:ext uri="{FF2B5EF4-FFF2-40B4-BE49-F238E27FC236}">
                <a16:creationId xmlns:a16="http://schemas.microsoft.com/office/drawing/2014/main" id="{49699E02-FDD4-4373-BAFD-35A868B698BE}"/>
              </a:ext>
            </a:extLst>
          </p:cNvPr>
          <p:cNvSpPr txBox="1"/>
          <p:nvPr/>
        </p:nvSpPr>
        <p:spPr>
          <a:xfrm>
            <a:off x="2966002" y="4160279"/>
            <a:ext cx="1514374" cy="498999"/>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endParaRPr>
          </a:p>
          <a:p>
            <a:pPr algn="ctr"/>
            <a:r>
              <a:rPr lang="en-GB" sz="800" dirty="0">
                <a:solidFill>
                  <a:schemeClr val="bg2"/>
                </a:solidFill>
              </a:rPr>
              <a:t>Patient unable to pass urine </a:t>
            </a:r>
          </a:p>
          <a:p>
            <a:pPr algn="ctr"/>
            <a:r>
              <a:rPr lang="en-GB" sz="800" dirty="0">
                <a:solidFill>
                  <a:schemeClr val="bg2"/>
                </a:solidFill>
              </a:rPr>
              <a:t>successfully</a:t>
            </a:r>
          </a:p>
        </p:txBody>
      </p:sp>
      <p:sp>
        <p:nvSpPr>
          <p:cNvPr id="46" name="TextBox 45">
            <a:extLst>
              <a:ext uri="{FF2B5EF4-FFF2-40B4-BE49-F238E27FC236}">
                <a16:creationId xmlns:a16="http://schemas.microsoft.com/office/drawing/2014/main" id="{192F65BA-B2A7-44E4-ADEA-62BE3D069C60}"/>
              </a:ext>
            </a:extLst>
          </p:cNvPr>
          <p:cNvSpPr txBox="1"/>
          <p:nvPr/>
        </p:nvSpPr>
        <p:spPr>
          <a:xfrm>
            <a:off x="10274392" y="4969036"/>
            <a:ext cx="1514374" cy="484085"/>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endParaRPr>
          </a:p>
          <a:p>
            <a:pPr algn="ctr"/>
            <a:r>
              <a:rPr lang="en-GB" sz="800" dirty="0">
                <a:solidFill>
                  <a:schemeClr val="bg2"/>
                </a:solidFill>
              </a:rPr>
              <a:t>BABS  Annual review  if using ISC</a:t>
            </a:r>
          </a:p>
        </p:txBody>
      </p:sp>
      <p:sp>
        <p:nvSpPr>
          <p:cNvPr id="67" name="TextBox 66">
            <a:extLst>
              <a:ext uri="{FF2B5EF4-FFF2-40B4-BE49-F238E27FC236}">
                <a16:creationId xmlns:a16="http://schemas.microsoft.com/office/drawing/2014/main" id="{74D27D09-6F82-41E3-B9D7-1EAC6CAE9628}"/>
              </a:ext>
            </a:extLst>
          </p:cNvPr>
          <p:cNvSpPr txBox="1"/>
          <p:nvPr/>
        </p:nvSpPr>
        <p:spPr>
          <a:xfrm>
            <a:off x="4816872" y="4954765"/>
            <a:ext cx="1514374" cy="484085"/>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endParaRPr>
          </a:p>
          <a:p>
            <a:pPr algn="ctr"/>
            <a:r>
              <a:rPr lang="en-GB" sz="800" dirty="0">
                <a:solidFill>
                  <a:schemeClr val="bg2"/>
                </a:solidFill>
              </a:rPr>
              <a:t>Residual &gt;100mls</a:t>
            </a:r>
          </a:p>
        </p:txBody>
      </p:sp>
      <p:cxnSp>
        <p:nvCxnSpPr>
          <p:cNvPr id="75" name="Straight Arrow Connector 74">
            <a:extLst>
              <a:ext uri="{FF2B5EF4-FFF2-40B4-BE49-F238E27FC236}">
                <a16:creationId xmlns:a16="http://schemas.microsoft.com/office/drawing/2014/main" id="{11533F3A-1C78-4D51-877E-9EE4E1BE995B}"/>
              </a:ext>
            </a:extLst>
          </p:cNvPr>
          <p:cNvCxnSpPr>
            <a:cxnSpLocks/>
            <a:endCxn id="24" idx="0"/>
          </p:cNvCxnSpPr>
          <p:nvPr/>
        </p:nvCxnSpPr>
        <p:spPr>
          <a:xfrm>
            <a:off x="1828631" y="2817258"/>
            <a:ext cx="0" cy="539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72751F8-1677-4727-8BF5-4B32432D5812}"/>
              </a:ext>
            </a:extLst>
          </p:cNvPr>
          <p:cNvSpPr txBox="1"/>
          <p:nvPr/>
        </p:nvSpPr>
        <p:spPr>
          <a:xfrm>
            <a:off x="2966002" y="3298388"/>
            <a:ext cx="1514374" cy="553947"/>
          </a:xfrm>
          <a:prstGeom prst="rect">
            <a:avLst/>
          </a:prstGeom>
          <a:noFill/>
          <a:ln>
            <a:solidFill>
              <a:schemeClr val="tx2"/>
            </a:solidFill>
          </a:ln>
        </p:spPr>
        <p:txBody>
          <a:bodyPr wrap="none" lIns="0" tIns="0" rIns="0" bIns="0" rtlCol="0">
            <a:noAutofit/>
          </a:bodyPr>
          <a:lstStyle/>
          <a:p>
            <a:pPr algn="ctr"/>
            <a:r>
              <a:rPr lang="en-GB" sz="800" dirty="0">
                <a:solidFill>
                  <a:schemeClr val="bg2"/>
                </a:solidFill>
              </a:rPr>
              <a:t>Encourage fluids, </a:t>
            </a:r>
          </a:p>
          <a:p>
            <a:pPr algn="ctr"/>
            <a:r>
              <a:rPr lang="en-GB" sz="800" dirty="0">
                <a:solidFill>
                  <a:schemeClr val="bg2"/>
                </a:solidFill>
              </a:rPr>
              <a:t>record fluid intake,</a:t>
            </a:r>
          </a:p>
          <a:p>
            <a:pPr algn="ctr"/>
            <a:r>
              <a:rPr lang="en-GB" sz="800" dirty="0">
                <a:solidFill>
                  <a:schemeClr val="bg2"/>
                </a:solidFill>
              </a:rPr>
              <a:t>Check that patient has passed</a:t>
            </a:r>
          </a:p>
          <a:p>
            <a:pPr algn="ctr"/>
            <a:r>
              <a:rPr lang="en-GB" sz="800" dirty="0">
                <a:solidFill>
                  <a:schemeClr val="bg2"/>
                </a:solidFill>
              </a:rPr>
              <a:t> urine within 6 hours</a:t>
            </a:r>
          </a:p>
          <a:p>
            <a:pPr algn="ctr"/>
            <a:endParaRPr lang="en-GB" sz="800" dirty="0">
              <a:solidFill>
                <a:schemeClr val="bg2"/>
              </a:solidFill>
            </a:endParaRPr>
          </a:p>
        </p:txBody>
      </p:sp>
      <p:sp>
        <p:nvSpPr>
          <p:cNvPr id="84" name="TextBox 83">
            <a:extLst>
              <a:ext uri="{FF2B5EF4-FFF2-40B4-BE49-F238E27FC236}">
                <a16:creationId xmlns:a16="http://schemas.microsoft.com/office/drawing/2014/main" id="{230A1A47-B27F-48F2-9DD3-A25517EDC376}"/>
              </a:ext>
            </a:extLst>
          </p:cNvPr>
          <p:cNvSpPr txBox="1"/>
          <p:nvPr/>
        </p:nvSpPr>
        <p:spPr>
          <a:xfrm>
            <a:off x="6610313" y="4149509"/>
            <a:ext cx="1514374" cy="484084"/>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endParaRPr>
          </a:p>
          <a:p>
            <a:pPr algn="ctr"/>
            <a:r>
              <a:rPr lang="en-GB" sz="800" dirty="0">
                <a:solidFill>
                  <a:schemeClr val="bg2"/>
                </a:solidFill>
              </a:rPr>
              <a:t>Residual &lt;100mls</a:t>
            </a:r>
          </a:p>
        </p:txBody>
      </p:sp>
      <p:sp>
        <p:nvSpPr>
          <p:cNvPr id="87" name="TextBox 86">
            <a:extLst>
              <a:ext uri="{FF2B5EF4-FFF2-40B4-BE49-F238E27FC236}">
                <a16:creationId xmlns:a16="http://schemas.microsoft.com/office/drawing/2014/main" id="{2C2688A3-98F9-4969-AD8A-275BB313B6B8}"/>
              </a:ext>
            </a:extLst>
          </p:cNvPr>
          <p:cNvSpPr txBox="1"/>
          <p:nvPr/>
        </p:nvSpPr>
        <p:spPr>
          <a:xfrm>
            <a:off x="8423682" y="4147363"/>
            <a:ext cx="1514374" cy="484084"/>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endParaRPr>
          </a:p>
          <a:p>
            <a:pPr algn="ctr"/>
            <a:r>
              <a:rPr lang="en-GB" sz="800" dirty="0">
                <a:solidFill>
                  <a:schemeClr val="bg2"/>
                </a:solidFill>
              </a:rPr>
              <a:t>Treat with Anti muscarinic*</a:t>
            </a:r>
          </a:p>
          <a:p>
            <a:pPr algn="ctr"/>
            <a:r>
              <a:rPr lang="en-GB" sz="800" dirty="0">
                <a:solidFill>
                  <a:schemeClr val="bg2"/>
                </a:solidFill>
              </a:rPr>
              <a:t>As per APC guidelines</a:t>
            </a:r>
          </a:p>
        </p:txBody>
      </p:sp>
      <p:sp>
        <p:nvSpPr>
          <p:cNvPr id="91" name="TextBox 90">
            <a:extLst>
              <a:ext uri="{FF2B5EF4-FFF2-40B4-BE49-F238E27FC236}">
                <a16:creationId xmlns:a16="http://schemas.microsoft.com/office/drawing/2014/main" id="{9BFA0AA3-6458-4C1A-AB24-BD233E7A8621}"/>
              </a:ext>
            </a:extLst>
          </p:cNvPr>
          <p:cNvSpPr txBox="1"/>
          <p:nvPr/>
        </p:nvSpPr>
        <p:spPr>
          <a:xfrm>
            <a:off x="10282788" y="3896962"/>
            <a:ext cx="1505978" cy="984885"/>
          </a:xfrm>
          <a:prstGeom prst="rect">
            <a:avLst/>
          </a:prstGeom>
          <a:noFill/>
          <a:ln>
            <a:solidFill>
              <a:schemeClr val="tx2"/>
            </a:solidFill>
          </a:ln>
        </p:spPr>
        <p:txBody>
          <a:bodyPr wrap="square" lIns="0" tIns="0" rIns="0" bIns="0" rtlCol="0">
            <a:spAutoFit/>
          </a:bodyPr>
          <a:lstStyle/>
          <a:p>
            <a:r>
              <a:rPr lang="en-GB" sz="700" dirty="0">
                <a:solidFill>
                  <a:schemeClr val="bg2"/>
                </a:solidFill>
              </a:rPr>
              <a:t>For patients who are unresponsive to anti muscarinic medication, </a:t>
            </a:r>
          </a:p>
          <a:p>
            <a:r>
              <a:rPr lang="en-GB" sz="700" dirty="0">
                <a:solidFill>
                  <a:schemeClr val="bg2"/>
                </a:solidFill>
              </a:rPr>
              <a:t>and &lt;100mls residual, consider ISC titration for erratic but symptomatic LUTS</a:t>
            </a:r>
          </a:p>
          <a:p>
            <a:endParaRPr lang="en-GB" sz="700" dirty="0">
              <a:solidFill>
                <a:schemeClr val="bg2"/>
              </a:solidFill>
            </a:endParaRPr>
          </a:p>
          <a:p>
            <a:r>
              <a:rPr lang="en-GB" sz="700" dirty="0">
                <a:solidFill>
                  <a:srgbClr val="00B0F0"/>
                </a:solidFill>
              </a:rPr>
              <a:t>Referral into urology ? Botox and full assessment </a:t>
            </a:r>
          </a:p>
          <a:p>
            <a:r>
              <a:rPr lang="en-GB" sz="800" dirty="0">
                <a:solidFill>
                  <a:schemeClr val="bg2"/>
                </a:solidFill>
              </a:rPr>
              <a:t> </a:t>
            </a:r>
          </a:p>
        </p:txBody>
      </p:sp>
      <p:sp>
        <p:nvSpPr>
          <p:cNvPr id="3" name="TextBox 2">
            <a:extLst>
              <a:ext uri="{FF2B5EF4-FFF2-40B4-BE49-F238E27FC236}">
                <a16:creationId xmlns:a16="http://schemas.microsoft.com/office/drawing/2014/main" id="{29E65B4B-94C8-4ABA-A7B5-885532155C98}"/>
              </a:ext>
            </a:extLst>
          </p:cNvPr>
          <p:cNvSpPr txBox="1"/>
          <p:nvPr/>
        </p:nvSpPr>
        <p:spPr>
          <a:xfrm>
            <a:off x="4910666" y="2100631"/>
            <a:ext cx="847288" cy="338466"/>
          </a:xfrm>
          <a:prstGeom prst="rect">
            <a:avLst/>
          </a:prstGeom>
          <a:noFill/>
        </p:spPr>
        <p:txBody>
          <a:bodyPr wrap="none" lIns="0" tIns="0" rIns="0" bIns="0" rtlCol="0">
            <a:noAutofit/>
          </a:bodyPr>
          <a:lstStyle/>
          <a:p>
            <a:endParaRPr lang="en-GB" sz="800" dirty="0">
              <a:solidFill>
                <a:schemeClr val="bg2"/>
              </a:solidFill>
            </a:endParaRPr>
          </a:p>
        </p:txBody>
      </p:sp>
      <p:sp>
        <p:nvSpPr>
          <p:cNvPr id="52" name="TextBox 51">
            <a:extLst>
              <a:ext uri="{FF2B5EF4-FFF2-40B4-BE49-F238E27FC236}">
                <a16:creationId xmlns:a16="http://schemas.microsoft.com/office/drawing/2014/main" id="{BAC5D9A9-D19C-4636-B268-BD72578B1C75}"/>
              </a:ext>
            </a:extLst>
          </p:cNvPr>
          <p:cNvSpPr txBox="1"/>
          <p:nvPr/>
        </p:nvSpPr>
        <p:spPr>
          <a:xfrm>
            <a:off x="4816872" y="4154621"/>
            <a:ext cx="1514374" cy="503104"/>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highlight>
                <a:srgbClr val="FFFF00"/>
              </a:highlight>
            </a:endParaRPr>
          </a:p>
          <a:p>
            <a:pPr algn="ctr"/>
            <a:r>
              <a:rPr lang="en-GB" sz="800" dirty="0">
                <a:solidFill>
                  <a:schemeClr val="bg2"/>
                </a:solidFill>
              </a:rPr>
              <a:t>Bladder Scan</a:t>
            </a:r>
          </a:p>
          <a:p>
            <a:pPr algn="ctr"/>
            <a:endParaRPr lang="en-GB" sz="800" dirty="0">
              <a:solidFill>
                <a:schemeClr val="bg2"/>
              </a:solidFill>
            </a:endParaRPr>
          </a:p>
          <a:p>
            <a:pPr algn="ctr"/>
            <a:endParaRPr lang="en-GB" sz="800" dirty="0">
              <a:solidFill>
                <a:schemeClr val="bg2"/>
              </a:solidFill>
            </a:endParaRPr>
          </a:p>
        </p:txBody>
      </p:sp>
      <p:cxnSp>
        <p:nvCxnSpPr>
          <p:cNvPr id="60" name="Straight Arrow Connector 59">
            <a:extLst>
              <a:ext uri="{FF2B5EF4-FFF2-40B4-BE49-F238E27FC236}">
                <a16:creationId xmlns:a16="http://schemas.microsoft.com/office/drawing/2014/main" id="{76C022DF-4F24-496B-AD0A-B6479B7438AE}"/>
              </a:ext>
            </a:extLst>
          </p:cNvPr>
          <p:cNvCxnSpPr>
            <a:cxnSpLocks/>
            <a:stCxn id="52" idx="3"/>
            <a:endCxn id="84" idx="1"/>
          </p:cNvCxnSpPr>
          <p:nvPr/>
        </p:nvCxnSpPr>
        <p:spPr>
          <a:xfrm flipV="1">
            <a:off x="6331246" y="4391551"/>
            <a:ext cx="279067" cy="14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F4E13E3-0F91-4E04-BADC-2D1BC7AB35D9}"/>
              </a:ext>
            </a:extLst>
          </p:cNvPr>
          <p:cNvSpPr txBox="1"/>
          <p:nvPr/>
        </p:nvSpPr>
        <p:spPr>
          <a:xfrm>
            <a:off x="4798122" y="3299920"/>
            <a:ext cx="1494445" cy="484084"/>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endParaRPr>
          </a:p>
          <a:p>
            <a:pPr algn="ctr"/>
            <a:r>
              <a:rPr lang="en-GB" sz="800" dirty="0">
                <a:solidFill>
                  <a:schemeClr val="bg2"/>
                </a:solidFill>
              </a:rPr>
              <a:t>Patient passes </a:t>
            </a:r>
          </a:p>
          <a:p>
            <a:pPr algn="ctr"/>
            <a:r>
              <a:rPr lang="en-GB" sz="800" dirty="0">
                <a:solidFill>
                  <a:schemeClr val="bg2"/>
                </a:solidFill>
              </a:rPr>
              <a:t>urine successfully</a:t>
            </a:r>
          </a:p>
          <a:p>
            <a:pPr algn="ctr"/>
            <a:endParaRPr lang="en-GB" sz="800" dirty="0">
              <a:solidFill>
                <a:schemeClr val="bg2"/>
              </a:solidFill>
            </a:endParaRPr>
          </a:p>
        </p:txBody>
      </p:sp>
      <p:sp>
        <p:nvSpPr>
          <p:cNvPr id="63" name="TextBox 62">
            <a:extLst>
              <a:ext uri="{FF2B5EF4-FFF2-40B4-BE49-F238E27FC236}">
                <a16:creationId xmlns:a16="http://schemas.microsoft.com/office/drawing/2014/main" id="{2B455BF8-EC91-46CB-B2B0-D2D5C6230B08}"/>
              </a:ext>
            </a:extLst>
          </p:cNvPr>
          <p:cNvSpPr txBox="1"/>
          <p:nvPr/>
        </p:nvSpPr>
        <p:spPr>
          <a:xfrm>
            <a:off x="6610393" y="4848668"/>
            <a:ext cx="1514213" cy="724819"/>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endParaRPr>
          </a:p>
          <a:p>
            <a:pPr algn="ctr"/>
            <a:r>
              <a:rPr lang="en-GB" sz="800" dirty="0">
                <a:solidFill>
                  <a:schemeClr val="bg2"/>
                </a:solidFill>
              </a:rPr>
              <a:t>Re-catheter with flip/flow to mimic</a:t>
            </a:r>
          </a:p>
          <a:p>
            <a:pPr algn="ctr"/>
            <a:r>
              <a:rPr lang="en-GB" sz="800" dirty="0">
                <a:solidFill>
                  <a:schemeClr val="bg2"/>
                </a:solidFill>
              </a:rPr>
              <a:t> bladder function.</a:t>
            </a:r>
          </a:p>
          <a:p>
            <a:pPr algn="ctr"/>
            <a:endParaRPr lang="en-GB" sz="800" dirty="0">
              <a:solidFill>
                <a:schemeClr val="bg2"/>
              </a:solidFill>
            </a:endParaRPr>
          </a:p>
          <a:p>
            <a:pPr algn="ctr"/>
            <a:r>
              <a:rPr lang="en-GB" sz="800" dirty="0">
                <a:solidFill>
                  <a:schemeClr val="bg2"/>
                </a:solidFill>
              </a:rPr>
              <a:t>Refer to BABS</a:t>
            </a:r>
          </a:p>
          <a:p>
            <a:pPr algn="ctr"/>
            <a:r>
              <a:rPr lang="en-GB" sz="800" dirty="0">
                <a:solidFill>
                  <a:schemeClr val="bg2"/>
                </a:solidFill>
              </a:rPr>
              <a:t>to teach ISC*</a:t>
            </a:r>
          </a:p>
        </p:txBody>
      </p:sp>
      <p:sp>
        <p:nvSpPr>
          <p:cNvPr id="47" name="TextBox 46">
            <a:extLst>
              <a:ext uri="{FF2B5EF4-FFF2-40B4-BE49-F238E27FC236}">
                <a16:creationId xmlns:a16="http://schemas.microsoft.com/office/drawing/2014/main" id="{25F90DD1-8B77-4521-BC10-61CA12C074D3}"/>
              </a:ext>
            </a:extLst>
          </p:cNvPr>
          <p:cNvSpPr txBox="1"/>
          <p:nvPr/>
        </p:nvSpPr>
        <p:spPr>
          <a:xfrm>
            <a:off x="756213" y="5350538"/>
            <a:ext cx="1514374" cy="792097"/>
          </a:xfrm>
          <a:prstGeom prst="rect">
            <a:avLst/>
          </a:prstGeom>
          <a:noFill/>
          <a:ln>
            <a:solidFill>
              <a:schemeClr val="tx2"/>
            </a:solidFill>
          </a:ln>
        </p:spPr>
        <p:txBody>
          <a:bodyPr wrap="none" lIns="0" tIns="0" rIns="0" bIns="0" rtlCol="0">
            <a:noAutofit/>
          </a:bodyPr>
          <a:lstStyle/>
          <a:p>
            <a:pPr algn="ctr"/>
            <a:r>
              <a:rPr lang="en-GB" sz="800" dirty="0">
                <a:solidFill>
                  <a:schemeClr val="bg2"/>
                </a:solidFill>
              </a:rPr>
              <a:t>*Patients may not be </a:t>
            </a:r>
          </a:p>
          <a:p>
            <a:pPr algn="ctr"/>
            <a:r>
              <a:rPr lang="en-GB" sz="800" dirty="0">
                <a:solidFill>
                  <a:schemeClr val="bg2"/>
                </a:solidFill>
              </a:rPr>
              <a:t>prepared for ISC as a life solution </a:t>
            </a:r>
          </a:p>
          <a:p>
            <a:pPr algn="ctr"/>
            <a:r>
              <a:rPr lang="en-GB" sz="800" dirty="0">
                <a:solidFill>
                  <a:schemeClr val="bg2"/>
                </a:solidFill>
              </a:rPr>
              <a:t>at this stage</a:t>
            </a:r>
          </a:p>
          <a:p>
            <a:pPr algn="ctr"/>
            <a:r>
              <a:rPr lang="en-GB" sz="800" dirty="0">
                <a:solidFill>
                  <a:schemeClr val="bg2"/>
                </a:solidFill>
              </a:rPr>
              <a:t>These patients should be supported </a:t>
            </a:r>
          </a:p>
          <a:p>
            <a:pPr algn="ctr"/>
            <a:r>
              <a:rPr lang="en-GB" sz="800" dirty="0">
                <a:solidFill>
                  <a:schemeClr val="bg2"/>
                </a:solidFill>
              </a:rPr>
              <a:t>with Health information, </a:t>
            </a:r>
          </a:p>
          <a:p>
            <a:pPr algn="ctr"/>
            <a:r>
              <a:rPr lang="en-GB" sz="800" dirty="0">
                <a:solidFill>
                  <a:schemeClr val="bg2"/>
                </a:solidFill>
              </a:rPr>
              <a:t>and reviewed at 3/12</a:t>
            </a:r>
          </a:p>
        </p:txBody>
      </p:sp>
      <p:cxnSp>
        <p:nvCxnSpPr>
          <p:cNvPr id="51" name="Straight Arrow Connector 50">
            <a:extLst>
              <a:ext uri="{FF2B5EF4-FFF2-40B4-BE49-F238E27FC236}">
                <a16:creationId xmlns:a16="http://schemas.microsoft.com/office/drawing/2014/main" id="{94662223-5B72-4503-AAB9-6E3EE5044A4D}"/>
              </a:ext>
            </a:extLst>
          </p:cNvPr>
          <p:cNvCxnSpPr>
            <a:cxnSpLocks/>
            <a:stCxn id="76" idx="2"/>
            <a:endCxn id="27" idx="0"/>
          </p:cNvCxnSpPr>
          <p:nvPr/>
        </p:nvCxnSpPr>
        <p:spPr>
          <a:xfrm>
            <a:off x="3723189" y="3852335"/>
            <a:ext cx="0" cy="307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84BC778-BEC5-49E3-A015-A4C1301A797C}"/>
              </a:ext>
            </a:extLst>
          </p:cNvPr>
          <p:cNvSpPr txBox="1"/>
          <p:nvPr/>
        </p:nvSpPr>
        <p:spPr>
          <a:xfrm>
            <a:off x="6451613" y="1984499"/>
            <a:ext cx="1514374" cy="484084"/>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highlight>
                <a:srgbClr val="FFFF00"/>
              </a:highlight>
            </a:endParaRPr>
          </a:p>
          <a:p>
            <a:pPr algn="ctr"/>
            <a:r>
              <a:rPr lang="en-GB" sz="800" dirty="0">
                <a:solidFill>
                  <a:schemeClr val="bg2"/>
                </a:solidFill>
              </a:rPr>
              <a:t>Proceed with TWOC</a:t>
            </a:r>
          </a:p>
          <a:p>
            <a:pPr algn="ctr"/>
            <a:endParaRPr lang="en-GB" sz="800" dirty="0">
              <a:solidFill>
                <a:schemeClr val="bg2"/>
              </a:solidFill>
            </a:endParaRPr>
          </a:p>
        </p:txBody>
      </p:sp>
      <p:cxnSp>
        <p:nvCxnSpPr>
          <p:cNvPr id="58" name="Straight Arrow Connector 57">
            <a:extLst>
              <a:ext uri="{FF2B5EF4-FFF2-40B4-BE49-F238E27FC236}">
                <a16:creationId xmlns:a16="http://schemas.microsoft.com/office/drawing/2014/main" id="{37A58D47-405F-4464-BB12-90721CFE1113}"/>
              </a:ext>
            </a:extLst>
          </p:cNvPr>
          <p:cNvCxnSpPr>
            <a:cxnSpLocks/>
            <a:stCxn id="67" idx="3"/>
          </p:cNvCxnSpPr>
          <p:nvPr/>
        </p:nvCxnSpPr>
        <p:spPr>
          <a:xfrm flipV="1">
            <a:off x="6331246" y="5191472"/>
            <a:ext cx="272730" cy="5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5017967-EECC-8C6C-3019-33D309200152}"/>
              </a:ext>
            </a:extLst>
          </p:cNvPr>
          <p:cNvSpPr txBox="1"/>
          <p:nvPr/>
        </p:nvSpPr>
        <p:spPr>
          <a:xfrm>
            <a:off x="4104048" y="1412113"/>
            <a:ext cx="1514374" cy="265440"/>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highlight>
                <a:srgbClr val="FFFF00"/>
              </a:highlight>
            </a:endParaRPr>
          </a:p>
          <a:p>
            <a:pPr algn="ctr"/>
            <a:r>
              <a:rPr lang="en-GB" sz="800" dirty="0">
                <a:solidFill>
                  <a:schemeClr val="bg2"/>
                </a:solidFill>
              </a:rPr>
              <a:t>Any “YES” answers</a:t>
            </a:r>
          </a:p>
          <a:p>
            <a:pPr algn="ctr"/>
            <a:endParaRPr lang="en-GB" sz="800" dirty="0">
              <a:solidFill>
                <a:schemeClr val="bg2"/>
              </a:solidFill>
            </a:endParaRPr>
          </a:p>
          <a:p>
            <a:pPr algn="ctr"/>
            <a:endParaRPr lang="en-GB" sz="800" dirty="0">
              <a:solidFill>
                <a:schemeClr val="bg2"/>
              </a:solidFill>
            </a:endParaRPr>
          </a:p>
        </p:txBody>
      </p:sp>
      <p:sp>
        <p:nvSpPr>
          <p:cNvPr id="26" name="TextBox 25">
            <a:extLst>
              <a:ext uri="{FF2B5EF4-FFF2-40B4-BE49-F238E27FC236}">
                <a16:creationId xmlns:a16="http://schemas.microsoft.com/office/drawing/2014/main" id="{C9883FC1-20BC-8E5A-63B8-3688FE17086B}"/>
              </a:ext>
            </a:extLst>
          </p:cNvPr>
          <p:cNvSpPr txBox="1"/>
          <p:nvPr/>
        </p:nvSpPr>
        <p:spPr>
          <a:xfrm>
            <a:off x="6451613" y="1309005"/>
            <a:ext cx="1514374" cy="484084"/>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highlight>
                <a:srgbClr val="FFFF00"/>
              </a:highlight>
            </a:endParaRPr>
          </a:p>
          <a:p>
            <a:pPr algn="ctr"/>
            <a:r>
              <a:rPr lang="en-GB" sz="800" dirty="0">
                <a:solidFill>
                  <a:schemeClr val="bg2"/>
                </a:solidFill>
              </a:rPr>
              <a:t>Discuss with BABS or medical tea</a:t>
            </a:r>
          </a:p>
          <a:p>
            <a:pPr algn="ctr"/>
            <a:r>
              <a:rPr lang="en-GB" sz="800" dirty="0">
                <a:solidFill>
                  <a:schemeClr val="bg2"/>
                </a:solidFill>
              </a:rPr>
              <a:t>For further advice</a:t>
            </a:r>
          </a:p>
          <a:p>
            <a:pPr algn="ctr"/>
            <a:endParaRPr lang="en-GB" sz="800" dirty="0">
              <a:solidFill>
                <a:schemeClr val="bg2"/>
              </a:solidFill>
            </a:endParaRPr>
          </a:p>
          <a:p>
            <a:pPr algn="ctr"/>
            <a:endParaRPr lang="en-GB" sz="800" dirty="0">
              <a:solidFill>
                <a:schemeClr val="bg2"/>
              </a:solidFill>
            </a:endParaRPr>
          </a:p>
        </p:txBody>
      </p:sp>
      <p:sp>
        <p:nvSpPr>
          <p:cNvPr id="44" name="TextBox 43">
            <a:extLst>
              <a:ext uri="{FF2B5EF4-FFF2-40B4-BE49-F238E27FC236}">
                <a16:creationId xmlns:a16="http://schemas.microsoft.com/office/drawing/2014/main" id="{8F447FB5-7BFB-B997-B677-7FCDBF2AEE8B}"/>
              </a:ext>
            </a:extLst>
          </p:cNvPr>
          <p:cNvSpPr txBox="1"/>
          <p:nvPr/>
        </p:nvSpPr>
        <p:spPr>
          <a:xfrm>
            <a:off x="8442433" y="4969036"/>
            <a:ext cx="1514374" cy="484085"/>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endParaRPr>
          </a:p>
          <a:p>
            <a:pPr algn="ctr"/>
            <a:r>
              <a:rPr lang="en-GB" sz="800" dirty="0">
                <a:solidFill>
                  <a:schemeClr val="bg2"/>
                </a:solidFill>
              </a:rPr>
              <a:t>Give patient  </a:t>
            </a:r>
          </a:p>
          <a:p>
            <a:pPr algn="ctr"/>
            <a:r>
              <a:rPr lang="en-GB" sz="800" dirty="0">
                <a:solidFill>
                  <a:schemeClr val="bg2"/>
                </a:solidFill>
              </a:rPr>
              <a:t> catheter passport </a:t>
            </a:r>
          </a:p>
        </p:txBody>
      </p:sp>
      <p:sp>
        <p:nvSpPr>
          <p:cNvPr id="56" name="TextBox 55">
            <a:extLst>
              <a:ext uri="{FF2B5EF4-FFF2-40B4-BE49-F238E27FC236}">
                <a16:creationId xmlns:a16="http://schemas.microsoft.com/office/drawing/2014/main" id="{CFEB97E9-69E1-970B-31AF-E203CB822CF0}"/>
              </a:ext>
            </a:extLst>
          </p:cNvPr>
          <p:cNvSpPr txBox="1"/>
          <p:nvPr/>
        </p:nvSpPr>
        <p:spPr>
          <a:xfrm>
            <a:off x="6610313" y="3302550"/>
            <a:ext cx="1514374" cy="484085"/>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endParaRPr>
          </a:p>
          <a:p>
            <a:pPr algn="ctr"/>
            <a:r>
              <a:rPr lang="en-GB" sz="800" dirty="0">
                <a:solidFill>
                  <a:schemeClr val="bg2"/>
                </a:solidFill>
              </a:rPr>
              <a:t>Give patient TWOC leaflet </a:t>
            </a:r>
          </a:p>
        </p:txBody>
      </p:sp>
      <p:cxnSp>
        <p:nvCxnSpPr>
          <p:cNvPr id="13" name="Straight Arrow Connector 12">
            <a:extLst>
              <a:ext uri="{FF2B5EF4-FFF2-40B4-BE49-F238E27FC236}">
                <a16:creationId xmlns:a16="http://schemas.microsoft.com/office/drawing/2014/main" id="{5F341022-EFA5-7C26-7134-2FBF4D19523A}"/>
              </a:ext>
            </a:extLst>
          </p:cNvPr>
          <p:cNvCxnSpPr>
            <a:cxnSpLocks/>
            <a:stCxn id="15" idx="3"/>
            <a:endCxn id="25" idx="1"/>
          </p:cNvCxnSpPr>
          <p:nvPr/>
        </p:nvCxnSpPr>
        <p:spPr>
          <a:xfrm flipV="1">
            <a:off x="3062417" y="1544833"/>
            <a:ext cx="1041631" cy="335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9CC6249-7D9E-586D-C5F2-AD8892BD3B78}"/>
              </a:ext>
            </a:extLst>
          </p:cNvPr>
          <p:cNvCxnSpPr>
            <a:cxnSpLocks/>
            <a:stCxn id="53" idx="2"/>
          </p:cNvCxnSpPr>
          <p:nvPr/>
        </p:nvCxnSpPr>
        <p:spPr>
          <a:xfrm>
            <a:off x="7208800" y="2468583"/>
            <a:ext cx="0" cy="348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2B59278-1C3B-09C9-0A98-F09FA6861EBA}"/>
              </a:ext>
            </a:extLst>
          </p:cNvPr>
          <p:cNvCxnSpPr>
            <a:cxnSpLocks/>
          </p:cNvCxnSpPr>
          <p:nvPr/>
        </p:nvCxnSpPr>
        <p:spPr>
          <a:xfrm flipH="1">
            <a:off x="1828631" y="2808725"/>
            <a:ext cx="5380169" cy="120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F5E3C26-8DD9-1015-266D-869AD256E65F}"/>
              </a:ext>
            </a:extLst>
          </p:cNvPr>
          <p:cNvCxnSpPr>
            <a:cxnSpLocks/>
            <a:stCxn id="52" idx="2"/>
            <a:endCxn id="67" idx="0"/>
          </p:cNvCxnSpPr>
          <p:nvPr/>
        </p:nvCxnSpPr>
        <p:spPr>
          <a:xfrm>
            <a:off x="5574059" y="4657725"/>
            <a:ext cx="0" cy="297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44FBF8F-1B9F-4C8F-3A16-773BF0EF3179}"/>
              </a:ext>
            </a:extLst>
          </p:cNvPr>
          <p:cNvCxnSpPr>
            <a:cxnSpLocks/>
            <a:stCxn id="25" idx="3"/>
            <a:endCxn id="26" idx="1"/>
          </p:cNvCxnSpPr>
          <p:nvPr/>
        </p:nvCxnSpPr>
        <p:spPr>
          <a:xfrm>
            <a:off x="5618422" y="1544833"/>
            <a:ext cx="833191" cy="6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A33CEC43-F065-B596-72C2-AD0E6BEA5A9D}"/>
              </a:ext>
            </a:extLst>
          </p:cNvPr>
          <p:cNvCxnSpPr>
            <a:cxnSpLocks/>
            <a:endCxn id="54" idx="1"/>
          </p:cNvCxnSpPr>
          <p:nvPr/>
        </p:nvCxnSpPr>
        <p:spPr>
          <a:xfrm flipV="1">
            <a:off x="4480376" y="3541962"/>
            <a:ext cx="317746" cy="2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446D619-61F3-B5F6-292F-17A93E402766}"/>
              </a:ext>
            </a:extLst>
          </p:cNvPr>
          <p:cNvCxnSpPr>
            <a:cxnSpLocks/>
            <a:stCxn id="27" idx="3"/>
            <a:endCxn id="52" idx="1"/>
          </p:cNvCxnSpPr>
          <p:nvPr/>
        </p:nvCxnSpPr>
        <p:spPr>
          <a:xfrm flipV="1">
            <a:off x="4480376" y="4406173"/>
            <a:ext cx="336496" cy="3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E05EBEB2-405B-0845-E8EA-0C4D549FB0B5}"/>
              </a:ext>
            </a:extLst>
          </p:cNvPr>
          <p:cNvCxnSpPr>
            <a:cxnSpLocks/>
            <a:stCxn id="54" idx="3"/>
            <a:endCxn id="56" idx="1"/>
          </p:cNvCxnSpPr>
          <p:nvPr/>
        </p:nvCxnSpPr>
        <p:spPr>
          <a:xfrm>
            <a:off x="6292567" y="3541962"/>
            <a:ext cx="317746" cy="2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9EEF9D06-B4F3-690F-8409-29A385F23DA9}"/>
              </a:ext>
            </a:extLst>
          </p:cNvPr>
          <p:cNvCxnSpPr>
            <a:cxnSpLocks/>
            <a:stCxn id="84" idx="3"/>
            <a:endCxn id="87" idx="1"/>
          </p:cNvCxnSpPr>
          <p:nvPr/>
        </p:nvCxnSpPr>
        <p:spPr>
          <a:xfrm flipV="1">
            <a:off x="8124687" y="4389405"/>
            <a:ext cx="298995" cy="2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2CBC0EFE-0F83-D32A-F840-934418D941FD}"/>
              </a:ext>
            </a:extLst>
          </p:cNvPr>
          <p:cNvCxnSpPr>
            <a:stCxn id="44" idx="3"/>
            <a:endCxn id="46" idx="1"/>
          </p:cNvCxnSpPr>
          <p:nvPr/>
        </p:nvCxnSpPr>
        <p:spPr>
          <a:xfrm>
            <a:off x="9956807" y="5211079"/>
            <a:ext cx="3175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50B1B739-4C32-A064-FBDF-81080DEC5124}"/>
              </a:ext>
            </a:extLst>
          </p:cNvPr>
          <p:cNvCxnSpPr>
            <a:cxnSpLocks/>
            <a:stCxn id="24" idx="3"/>
            <a:endCxn id="76" idx="1"/>
          </p:cNvCxnSpPr>
          <p:nvPr/>
        </p:nvCxnSpPr>
        <p:spPr>
          <a:xfrm>
            <a:off x="2585818" y="3575362"/>
            <a:ext cx="3801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6CD6EC04-FD02-97CC-4D90-AD45CFBF268D}"/>
              </a:ext>
            </a:extLst>
          </p:cNvPr>
          <p:cNvCxnSpPr>
            <a:stCxn id="63" idx="3"/>
            <a:endCxn id="44" idx="1"/>
          </p:cNvCxnSpPr>
          <p:nvPr/>
        </p:nvCxnSpPr>
        <p:spPr>
          <a:xfrm>
            <a:off x="8124606" y="5211078"/>
            <a:ext cx="31782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6373FF9E-51BE-9F6E-2907-05DF31DC0D46}"/>
              </a:ext>
            </a:extLst>
          </p:cNvPr>
          <p:cNvCxnSpPr>
            <a:cxnSpLocks/>
            <a:endCxn id="53" idx="1"/>
          </p:cNvCxnSpPr>
          <p:nvPr/>
        </p:nvCxnSpPr>
        <p:spPr>
          <a:xfrm>
            <a:off x="5614713" y="2225364"/>
            <a:ext cx="836900" cy="1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64E687B-31B6-918C-02C4-A251559372D1}"/>
              </a:ext>
            </a:extLst>
          </p:cNvPr>
          <p:cNvSpPr txBox="1"/>
          <p:nvPr/>
        </p:nvSpPr>
        <p:spPr>
          <a:xfrm>
            <a:off x="10311424" y="6010275"/>
            <a:ext cx="1155087" cy="382589"/>
          </a:xfrm>
          <a:prstGeom prst="rect">
            <a:avLst/>
          </a:prstGeom>
          <a:noFill/>
        </p:spPr>
        <p:txBody>
          <a:bodyPr wrap="none" lIns="0" tIns="0" rIns="0" bIns="0" rtlCol="0">
            <a:noAutofit/>
          </a:bodyPr>
          <a:lstStyle/>
          <a:p>
            <a:r>
              <a:rPr lang="en-GB" sz="1400" dirty="0">
                <a:solidFill>
                  <a:schemeClr val="bg2"/>
                </a:solidFill>
              </a:rPr>
              <a:t>Sponsored by</a:t>
            </a:r>
          </a:p>
        </p:txBody>
      </p:sp>
    </p:spTree>
    <p:custDataLst>
      <p:tags r:id="rId1"/>
    </p:custDataLst>
    <p:extLst>
      <p:ext uri="{BB962C8B-B14F-4D97-AF65-F5344CB8AC3E}">
        <p14:creationId xmlns:p14="http://schemas.microsoft.com/office/powerpoint/2010/main" val="217557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C8AA10C0-B058-5923-680E-D901EA3A0F4B}"/>
              </a:ext>
            </a:extLst>
          </p:cNvPr>
          <p:cNvSpPr>
            <a:spLocks noGrp="1"/>
          </p:cNvSpPr>
          <p:nvPr>
            <p:ph type="body" sz="quarter" idx="20"/>
          </p:nvPr>
        </p:nvSpPr>
        <p:spPr>
          <a:xfrm>
            <a:off x="9869386" y="6526790"/>
            <a:ext cx="1476000" cy="331200"/>
          </a:xfrm>
        </p:spPr>
        <p:txBody>
          <a:bodyPr/>
          <a:lstStyle/>
          <a:p>
            <a:r>
              <a:rPr lang="en-US" dirty="0"/>
              <a:t>..</a:t>
            </a:r>
          </a:p>
        </p:txBody>
      </p:sp>
      <p:sp>
        <p:nvSpPr>
          <p:cNvPr id="35" name="Title 5">
            <a:extLst>
              <a:ext uri="{FF2B5EF4-FFF2-40B4-BE49-F238E27FC236}">
                <a16:creationId xmlns:a16="http://schemas.microsoft.com/office/drawing/2014/main" id="{4F2E9356-08E9-26E2-D856-E0ECCB879A2A}"/>
              </a:ext>
            </a:extLst>
          </p:cNvPr>
          <p:cNvSpPr>
            <a:spLocks noGrp="1"/>
          </p:cNvSpPr>
          <p:nvPr>
            <p:ph type="title"/>
          </p:nvPr>
        </p:nvSpPr>
        <p:spPr>
          <a:xfrm flipV="1">
            <a:off x="10275629" y="4513316"/>
            <a:ext cx="1193581" cy="331201"/>
          </a:xfrm>
        </p:spPr>
        <p:txBody>
          <a:bodyPr/>
          <a:lstStyle/>
          <a:p>
            <a:r>
              <a:rPr lang="en-US" dirty="0"/>
              <a:t>.</a:t>
            </a:r>
          </a:p>
        </p:txBody>
      </p:sp>
      <p:sp>
        <p:nvSpPr>
          <p:cNvPr id="2" name="Title 1">
            <a:extLst>
              <a:ext uri="{FF2B5EF4-FFF2-40B4-BE49-F238E27FC236}">
                <a16:creationId xmlns:a16="http://schemas.microsoft.com/office/drawing/2014/main" id="{A5739CF0-69CA-140C-5618-B1EC4FBD0BFA}"/>
              </a:ext>
            </a:extLst>
          </p:cNvPr>
          <p:cNvSpPr>
            <a:spLocks noGrp="1"/>
          </p:cNvSpPr>
          <p:nvPr>
            <p:ph type="body" sz="quarter" idx="10"/>
          </p:nvPr>
        </p:nvSpPr>
        <p:spPr>
          <a:xfrm>
            <a:off x="722312" y="4798800"/>
            <a:ext cx="9507600" cy="520382"/>
          </a:xfrm>
        </p:spPr>
        <p:txBody>
          <a:bodyPr>
            <a:normAutofit/>
          </a:bodyPr>
          <a:lstStyle/>
          <a:p>
            <a:pPr>
              <a:spcAft>
                <a:spcPts val="600"/>
              </a:spcAft>
            </a:pPr>
            <a:r>
              <a:rPr lang="en-GB" dirty="0"/>
              <a:t>.</a:t>
            </a:r>
          </a:p>
        </p:txBody>
      </p:sp>
      <p:sp>
        <p:nvSpPr>
          <p:cNvPr id="36" name="Date Placeholder 7">
            <a:extLst>
              <a:ext uri="{FF2B5EF4-FFF2-40B4-BE49-F238E27FC236}">
                <a16:creationId xmlns:a16="http://schemas.microsoft.com/office/drawing/2014/main" id="{EA60BCFB-C323-FCDA-5E3C-4D0A89AA9D7A}"/>
              </a:ext>
            </a:extLst>
          </p:cNvPr>
          <p:cNvSpPr>
            <a:spLocks noGrp="1"/>
          </p:cNvSpPr>
          <p:nvPr>
            <p:ph type="dt" sz="half" idx="16"/>
          </p:nvPr>
        </p:nvSpPr>
        <p:spPr>
          <a:xfrm>
            <a:off x="722312" y="5360400"/>
            <a:ext cx="5343687" cy="309600"/>
          </a:xfrm>
        </p:spPr>
        <p:txBody>
          <a:bodyPr/>
          <a:lstStyle/>
          <a:p>
            <a:r>
              <a:rPr lang="en-GB" dirty="0"/>
              <a:t>.</a:t>
            </a:r>
            <a:endParaRPr lang="en-DK" dirty="0"/>
          </a:p>
        </p:txBody>
      </p:sp>
      <p:sp>
        <p:nvSpPr>
          <p:cNvPr id="32" name="Text Placeholder 8">
            <a:extLst>
              <a:ext uri="{FF2B5EF4-FFF2-40B4-BE49-F238E27FC236}">
                <a16:creationId xmlns:a16="http://schemas.microsoft.com/office/drawing/2014/main" id="{CBCD14C7-44BC-DCC6-442E-A7F552F56BD4}"/>
              </a:ext>
            </a:extLst>
          </p:cNvPr>
          <p:cNvSpPr>
            <a:spLocks noGrp="1"/>
          </p:cNvSpPr>
          <p:nvPr>
            <p:ph type="body" sz="quarter" idx="23"/>
          </p:nvPr>
        </p:nvSpPr>
        <p:spPr>
          <a:xfrm flipH="1">
            <a:off x="676594" y="1035541"/>
            <a:ext cx="45719" cy="45719"/>
          </a:xfrm>
        </p:spPr>
        <p:txBody>
          <a:bodyPr/>
          <a:lstStyle/>
          <a:p>
            <a:r>
              <a:rPr lang="en-US" dirty="0"/>
              <a:t>.</a:t>
            </a:r>
          </a:p>
        </p:txBody>
      </p:sp>
      <p:sp>
        <p:nvSpPr>
          <p:cNvPr id="6" name="Slide Number Placeholder 5" hidden="1">
            <a:extLst>
              <a:ext uri="{FF2B5EF4-FFF2-40B4-BE49-F238E27FC236}">
                <a16:creationId xmlns:a16="http://schemas.microsoft.com/office/drawing/2014/main" id="{9CD1A308-DF4A-F613-59C3-E2662B0A0EC8}"/>
              </a:ext>
            </a:extLst>
          </p:cNvPr>
          <p:cNvSpPr>
            <a:spLocks noGrp="1"/>
          </p:cNvSpPr>
          <p:nvPr>
            <p:ph type="sldNum" sz="quarter" idx="4294967295"/>
          </p:nvPr>
        </p:nvSpPr>
        <p:spPr>
          <a:xfrm>
            <a:off x="4881600" y="6318000"/>
            <a:ext cx="579600" cy="208800"/>
          </a:xfrm>
        </p:spPr>
        <p:txBody>
          <a:bodyPr/>
          <a:lstStyle/>
          <a:p>
            <a:pPr>
              <a:spcAft>
                <a:spcPts val="600"/>
              </a:spcAft>
            </a:pPr>
            <a:r>
              <a:rPr lang="en-GB"/>
              <a:t>Page </a:t>
            </a:r>
            <a:fld id="{9E564AD4-C76D-4F33-BD52-5147B3B7B407}" type="slidenum">
              <a:rPr lang="en-GB" smtClean="0"/>
              <a:pPr>
                <a:spcAft>
                  <a:spcPts val="600"/>
                </a:spcAft>
              </a:pPr>
              <a:t>11</a:t>
            </a:fld>
            <a:endParaRPr lang="en-GB"/>
          </a:p>
        </p:txBody>
      </p:sp>
      <p:sp>
        <p:nvSpPr>
          <p:cNvPr id="4" name="Text Placeholder 3">
            <a:extLst>
              <a:ext uri="{FF2B5EF4-FFF2-40B4-BE49-F238E27FC236}">
                <a16:creationId xmlns:a16="http://schemas.microsoft.com/office/drawing/2014/main" id="{292E88D8-6CD0-04F3-F9B2-835F397ABD51}"/>
              </a:ext>
            </a:extLst>
          </p:cNvPr>
          <p:cNvSpPr>
            <a:spLocks noGrp="1"/>
          </p:cNvSpPr>
          <p:nvPr>
            <p:ph type="body" sz="quarter" idx="24"/>
          </p:nvPr>
        </p:nvSpPr>
        <p:spPr>
          <a:xfrm>
            <a:off x="3348436" y="1188000"/>
            <a:ext cx="45719" cy="45719"/>
          </a:xfrm>
        </p:spPr>
        <p:txBody>
          <a:bodyPr/>
          <a:lstStyle/>
          <a:p>
            <a:endParaRPr lang="en-GB" dirty="0"/>
          </a:p>
        </p:txBody>
      </p:sp>
      <p:pic>
        <p:nvPicPr>
          <p:cNvPr id="9" name="Picture Placeholder 8">
            <a:extLst>
              <a:ext uri="{FF2B5EF4-FFF2-40B4-BE49-F238E27FC236}">
                <a16:creationId xmlns:a16="http://schemas.microsoft.com/office/drawing/2014/main" id="{F39CA8D6-757B-9CFA-6375-920533B2ABCA}"/>
              </a:ext>
            </a:extLst>
          </p:cNvPr>
          <p:cNvPicPr>
            <a:picLocks noGrp="1" noChangeAspect="1"/>
          </p:cNvPicPr>
          <p:nvPr>
            <p:ph type="pic" sz="quarter" idx="14"/>
          </p:nvPr>
        </p:nvPicPr>
        <p:blipFill>
          <a:blip r:embed="rId2">
            <a:extLst>
              <a:ext uri="{BEBA8EAE-BF5A-486C-A8C5-ECC9F3942E4B}">
                <a14:imgProps xmlns:a14="http://schemas.microsoft.com/office/drawing/2010/main">
                  <a14:imgLayer r:embed="rId3">
                    <a14:imgEffect>
                      <a14:sharpenSoften amount="22000"/>
                    </a14:imgEffect>
                  </a14:imgLayer>
                </a14:imgProps>
              </a:ext>
            </a:extLst>
          </a:blip>
          <a:srcRect t="1680" b="1680"/>
          <a:stretch/>
        </p:blipFill>
        <p:spPr>
          <a:xfrm>
            <a:off x="1063594" y="1180451"/>
            <a:ext cx="9279011" cy="4783836"/>
          </a:xfrm>
        </p:spPr>
      </p:pic>
      <p:sp>
        <p:nvSpPr>
          <p:cNvPr id="3" name="TextBox 2">
            <a:extLst>
              <a:ext uri="{FF2B5EF4-FFF2-40B4-BE49-F238E27FC236}">
                <a16:creationId xmlns:a16="http://schemas.microsoft.com/office/drawing/2014/main" id="{7406F59A-4C77-8F97-4F0A-249FAFC4BD54}"/>
              </a:ext>
            </a:extLst>
          </p:cNvPr>
          <p:cNvSpPr txBox="1"/>
          <p:nvPr/>
        </p:nvSpPr>
        <p:spPr>
          <a:xfrm>
            <a:off x="10311424" y="6010275"/>
            <a:ext cx="1155087" cy="382589"/>
          </a:xfrm>
          <a:prstGeom prst="rect">
            <a:avLst/>
          </a:prstGeom>
          <a:noFill/>
        </p:spPr>
        <p:txBody>
          <a:bodyPr wrap="none" lIns="0" tIns="0" rIns="0" bIns="0" rtlCol="0">
            <a:noAutofit/>
          </a:bodyPr>
          <a:lstStyle/>
          <a:p>
            <a:r>
              <a:rPr lang="en-GB" sz="1400" dirty="0">
                <a:solidFill>
                  <a:schemeClr val="bg2"/>
                </a:solidFill>
              </a:rPr>
              <a:t>Sponsored by</a:t>
            </a:r>
          </a:p>
        </p:txBody>
      </p:sp>
    </p:spTree>
    <p:extLst>
      <p:ext uri="{BB962C8B-B14F-4D97-AF65-F5344CB8AC3E}">
        <p14:creationId xmlns:p14="http://schemas.microsoft.com/office/powerpoint/2010/main" val="246030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6A77343-CEBF-F765-382C-2FFD16AB558C}"/>
              </a:ext>
            </a:extLst>
          </p:cNvPr>
          <p:cNvSpPr>
            <a:spLocks noGrp="1"/>
          </p:cNvSpPr>
          <p:nvPr>
            <p:ph type="title"/>
          </p:nvPr>
        </p:nvSpPr>
        <p:spPr>
          <a:xfrm>
            <a:off x="6377411" y="1258977"/>
            <a:ext cx="5190511" cy="1047750"/>
          </a:xfrm>
        </p:spPr>
        <p:txBody>
          <a:bodyPr anchor="t">
            <a:normAutofit/>
          </a:bodyPr>
          <a:lstStyle/>
          <a:p>
            <a:r>
              <a:rPr lang="en-US" sz="2800" dirty="0"/>
              <a:t>Catheter Quick Reference Guide</a:t>
            </a:r>
          </a:p>
        </p:txBody>
      </p:sp>
      <p:sp>
        <p:nvSpPr>
          <p:cNvPr id="27" name="Content Placeholder 3">
            <a:extLst>
              <a:ext uri="{FF2B5EF4-FFF2-40B4-BE49-F238E27FC236}">
                <a16:creationId xmlns:a16="http://schemas.microsoft.com/office/drawing/2014/main" id="{6C236FB5-B48F-5EC6-EFB0-B612D1802B32}"/>
              </a:ext>
            </a:extLst>
          </p:cNvPr>
          <p:cNvSpPr>
            <a:spLocks noGrp="1"/>
          </p:cNvSpPr>
          <p:nvPr>
            <p:ph sz="quarter" idx="14"/>
          </p:nvPr>
        </p:nvSpPr>
        <p:spPr>
          <a:xfrm>
            <a:off x="6276001" y="1636713"/>
            <a:ext cx="5190512" cy="4681287"/>
          </a:xfrm>
        </p:spPr>
        <p:txBody>
          <a:bodyPr>
            <a:normAutofit/>
          </a:bodyPr>
          <a:lstStyle/>
          <a:p>
            <a:r>
              <a:rPr lang="en-US" dirty="0"/>
              <a:t>Recognized by NHS England and The Infection Prevention Society </a:t>
            </a:r>
          </a:p>
          <a:p>
            <a:endParaRPr lang="en-US" dirty="0"/>
          </a:p>
        </p:txBody>
      </p:sp>
      <p:pic>
        <p:nvPicPr>
          <p:cNvPr id="7" name="Picture Placeholder 6" descr="A poster of medical information&#10;&#10;Description automatically generated">
            <a:extLst>
              <a:ext uri="{FF2B5EF4-FFF2-40B4-BE49-F238E27FC236}">
                <a16:creationId xmlns:a16="http://schemas.microsoft.com/office/drawing/2014/main" id="{2044E335-FE25-434F-5E95-5DF9A15A7D9F}"/>
              </a:ext>
            </a:extLst>
          </p:cNvPr>
          <p:cNvPicPr>
            <a:picLocks noGrp="1" noChangeAspect="1"/>
          </p:cNvPicPr>
          <p:nvPr>
            <p:ph type="pic" sz="quarter" idx="17"/>
          </p:nvPr>
        </p:nvPicPr>
        <p:blipFill rotWithShape="1">
          <a:blip r:embed="rId2"/>
          <a:stretch/>
        </p:blipFill>
        <p:spPr>
          <a:xfrm>
            <a:off x="1531464" y="147637"/>
            <a:ext cx="4643128" cy="6562726"/>
          </a:xfrm>
          <a:noFill/>
          <a:effectLst>
            <a:softEdge rad="63500"/>
          </a:effectLst>
        </p:spPr>
      </p:pic>
      <p:sp>
        <p:nvSpPr>
          <p:cNvPr id="5" name="Slide Number Placeholder 4" hidden="1">
            <a:extLst>
              <a:ext uri="{FF2B5EF4-FFF2-40B4-BE49-F238E27FC236}">
                <a16:creationId xmlns:a16="http://schemas.microsoft.com/office/drawing/2014/main" id="{D672E59F-029E-7FC8-7BE3-57655B6320C1}"/>
              </a:ext>
            </a:extLst>
          </p:cNvPr>
          <p:cNvSpPr>
            <a:spLocks noGrp="1"/>
          </p:cNvSpPr>
          <p:nvPr>
            <p:ph type="sldNum" sz="quarter" idx="4294967295"/>
          </p:nvPr>
        </p:nvSpPr>
        <p:spPr>
          <a:xfrm>
            <a:off x="4881600" y="6318000"/>
            <a:ext cx="579600" cy="208800"/>
          </a:xfrm>
        </p:spPr>
        <p:txBody>
          <a:bodyPr/>
          <a:lstStyle/>
          <a:p>
            <a:pPr>
              <a:spcAft>
                <a:spcPts val="600"/>
              </a:spcAft>
            </a:pPr>
            <a:r>
              <a:rPr lang="en-GB"/>
              <a:t>Page </a:t>
            </a:r>
            <a:fld id="{9E564AD4-C76D-4F33-BD52-5147B3B7B407}" type="slidenum">
              <a:rPr lang="en-GB" smtClean="0"/>
              <a:pPr>
                <a:spcAft>
                  <a:spcPts val="600"/>
                </a:spcAft>
              </a:pPr>
              <a:t>12</a:t>
            </a:fld>
            <a:endParaRPr lang="en-GB"/>
          </a:p>
        </p:txBody>
      </p:sp>
      <p:pic>
        <p:nvPicPr>
          <p:cNvPr id="2" name="Picture 1">
            <a:extLst>
              <a:ext uri="{FF2B5EF4-FFF2-40B4-BE49-F238E27FC236}">
                <a16:creationId xmlns:a16="http://schemas.microsoft.com/office/drawing/2014/main" id="{217B4CB0-BCEE-8240-6156-3E6E45E84276}"/>
              </a:ext>
            </a:extLst>
          </p:cNvPr>
          <p:cNvPicPr>
            <a:picLocks noChangeAspect="1"/>
          </p:cNvPicPr>
          <p:nvPr/>
        </p:nvPicPr>
        <p:blipFill>
          <a:blip r:embed="rId3"/>
          <a:stretch>
            <a:fillRect/>
          </a:stretch>
        </p:blipFill>
        <p:spPr>
          <a:xfrm>
            <a:off x="1486481" y="0"/>
            <a:ext cx="4840225" cy="6858000"/>
          </a:xfrm>
          <a:prstGeom prst="rect">
            <a:avLst/>
          </a:prstGeom>
        </p:spPr>
      </p:pic>
    </p:spTree>
    <p:extLst>
      <p:ext uri="{BB962C8B-B14F-4D97-AF65-F5344CB8AC3E}">
        <p14:creationId xmlns:p14="http://schemas.microsoft.com/office/powerpoint/2010/main" val="110785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4D9A6EAB-3DB3-F36E-4D91-EB0811A30473}"/>
              </a:ext>
            </a:extLst>
          </p:cNvPr>
          <p:cNvSpPr>
            <a:spLocks noGrp="1"/>
          </p:cNvSpPr>
          <p:nvPr>
            <p:ph type="title"/>
          </p:nvPr>
        </p:nvSpPr>
        <p:spPr>
          <a:xfrm>
            <a:off x="6456003" y="1025525"/>
            <a:ext cx="5190511" cy="1047750"/>
          </a:xfrm>
        </p:spPr>
        <p:txBody>
          <a:bodyPr/>
          <a:lstStyle/>
          <a:p>
            <a:r>
              <a:rPr lang="en-US" sz="2800" dirty="0"/>
              <a:t>Hospital Discharge / Transfer Considerations </a:t>
            </a:r>
          </a:p>
        </p:txBody>
      </p:sp>
      <p:sp>
        <p:nvSpPr>
          <p:cNvPr id="38" name="Content Placeholder 2">
            <a:extLst>
              <a:ext uri="{FF2B5EF4-FFF2-40B4-BE49-F238E27FC236}">
                <a16:creationId xmlns:a16="http://schemas.microsoft.com/office/drawing/2014/main" id="{E4374097-2076-BE5C-03E8-0CBD9C8EC9E6}"/>
              </a:ext>
            </a:extLst>
          </p:cNvPr>
          <p:cNvSpPr>
            <a:spLocks noGrp="1"/>
          </p:cNvSpPr>
          <p:nvPr>
            <p:ph sz="quarter" idx="14"/>
          </p:nvPr>
        </p:nvSpPr>
        <p:spPr>
          <a:xfrm>
            <a:off x="6259068" y="1755246"/>
            <a:ext cx="5190512" cy="4681287"/>
          </a:xfrm>
        </p:spPr>
        <p:txBody>
          <a:bodyPr/>
          <a:lstStyle/>
          <a:p>
            <a:r>
              <a:rPr lang="en-US" dirty="0"/>
              <a:t>Recognized by NHS England and The Infection Prevention Society </a:t>
            </a:r>
          </a:p>
          <a:p>
            <a:endParaRPr lang="en-US" dirty="0"/>
          </a:p>
        </p:txBody>
      </p:sp>
      <p:pic>
        <p:nvPicPr>
          <p:cNvPr id="14" name="Picture 13">
            <a:extLst>
              <a:ext uri="{FF2B5EF4-FFF2-40B4-BE49-F238E27FC236}">
                <a16:creationId xmlns:a16="http://schemas.microsoft.com/office/drawing/2014/main" id="{AD436BE3-D453-AD3B-64CA-3EA89F851E2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000"/>
                    </a14:imgEffect>
                    <a14:imgEffect>
                      <a14:colorTemperature colorTemp="6763"/>
                    </a14:imgEffect>
                  </a14:imgLayer>
                </a14:imgProps>
              </a:ext>
            </a:extLst>
          </a:blip>
          <a:stretch>
            <a:fillRect/>
          </a:stretch>
        </p:blipFill>
        <p:spPr>
          <a:xfrm>
            <a:off x="1176867" y="76200"/>
            <a:ext cx="4919133" cy="6599238"/>
          </a:xfrm>
          <a:prstGeom prst="rect">
            <a:avLst/>
          </a:prstGeom>
          <a:noFill/>
          <a:effectLst>
            <a:softEdge rad="127000"/>
          </a:effectLst>
        </p:spPr>
      </p:pic>
      <p:sp>
        <p:nvSpPr>
          <p:cNvPr id="7" name="Slide Number Placeholder 6" hidden="1">
            <a:extLst>
              <a:ext uri="{FF2B5EF4-FFF2-40B4-BE49-F238E27FC236}">
                <a16:creationId xmlns:a16="http://schemas.microsoft.com/office/drawing/2014/main" id="{97BB183E-FB0D-15ED-9BAF-70571883B912}"/>
              </a:ext>
            </a:extLst>
          </p:cNvPr>
          <p:cNvSpPr>
            <a:spLocks noGrp="1"/>
          </p:cNvSpPr>
          <p:nvPr>
            <p:ph type="sldNum" sz="quarter" idx="4294967295"/>
          </p:nvPr>
        </p:nvSpPr>
        <p:spPr>
          <a:xfrm>
            <a:off x="4881600" y="6318000"/>
            <a:ext cx="579600" cy="208800"/>
          </a:xfrm>
        </p:spPr>
        <p:txBody>
          <a:bodyPr/>
          <a:lstStyle/>
          <a:p>
            <a:pPr>
              <a:spcAft>
                <a:spcPts val="600"/>
              </a:spcAft>
            </a:pPr>
            <a:r>
              <a:rPr lang="en-GB"/>
              <a:t>Page </a:t>
            </a:r>
            <a:fld id="{9E564AD4-C76D-4F33-BD52-5147B3B7B407}" type="slidenum">
              <a:rPr lang="en-GB" smtClean="0"/>
              <a:pPr>
                <a:spcAft>
                  <a:spcPts val="600"/>
                </a:spcAft>
              </a:pPr>
              <a:t>13</a:t>
            </a:fld>
            <a:endParaRPr lang="en-GB"/>
          </a:p>
        </p:txBody>
      </p:sp>
    </p:spTree>
    <p:extLst>
      <p:ext uri="{BB962C8B-B14F-4D97-AF65-F5344CB8AC3E}">
        <p14:creationId xmlns:p14="http://schemas.microsoft.com/office/powerpoint/2010/main" val="749100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F7C77C4-6756-9975-A341-64529E787335}"/>
              </a:ext>
            </a:extLst>
          </p:cNvPr>
          <p:cNvPicPr>
            <a:picLocks noGrp="1" noChangeAspect="1"/>
          </p:cNvPicPr>
          <p:nvPr>
            <p:ph type="pic" sz="quarter" idx="17"/>
          </p:nvPr>
        </p:nvPicPr>
        <p:blipFill rotWithShape="1">
          <a:blip r:embed="rId2"/>
          <a:srcRect t="8424" b="8424"/>
          <a:stretch/>
        </p:blipFill>
        <p:spPr>
          <a:xfrm>
            <a:off x="0" y="132080"/>
            <a:ext cx="12191999" cy="6857999"/>
          </a:xfrm>
        </p:spPr>
      </p:pic>
      <p:sp>
        <p:nvSpPr>
          <p:cNvPr id="3" name="Date Placeholder 2">
            <a:extLst>
              <a:ext uri="{FF2B5EF4-FFF2-40B4-BE49-F238E27FC236}">
                <a16:creationId xmlns:a16="http://schemas.microsoft.com/office/drawing/2014/main" id="{DAF569C3-E24A-344A-D68D-4D51E4620DC6}"/>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48371BB9-3DCE-51C1-EBA6-68F819B6A01F}"/>
              </a:ext>
            </a:extLst>
          </p:cNvPr>
          <p:cNvSpPr>
            <a:spLocks noGrp="1"/>
          </p:cNvSpPr>
          <p:nvPr>
            <p:ph type="ftr" sz="quarter" idx="18"/>
          </p:nvPr>
        </p:nvSpPr>
        <p:spPr/>
        <p:txBody>
          <a:bodyPr/>
          <a:lstStyle/>
          <a:p>
            <a:endParaRPr lang="en-GB" dirty="0"/>
          </a:p>
        </p:txBody>
      </p:sp>
      <p:sp>
        <p:nvSpPr>
          <p:cNvPr id="5" name="Slide Number Placeholder 4">
            <a:extLst>
              <a:ext uri="{FF2B5EF4-FFF2-40B4-BE49-F238E27FC236}">
                <a16:creationId xmlns:a16="http://schemas.microsoft.com/office/drawing/2014/main" id="{38DD0991-DA1E-FBF8-8B87-E989DDD3EE72}"/>
              </a:ext>
            </a:extLst>
          </p:cNvPr>
          <p:cNvSpPr>
            <a:spLocks noGrp="1"/>
          </p:cNvSpPr>
          <p:nvPr>
            <p:ph type="sldNum" sz="quarter" idx="19"/>
          </p:nvPr>
        </p:nvSpPr>
        <p:spPr/>
        <p:txBody>
          <a:bodyPr/>
          <a:lstStyle/>
          <a:p>
            <a:r>
              <a:rPr lang="en-GB"/>
              <a:t>Page </a:t>
            </a:r>
            <a:fld id="{45D37B1E-C366-494F-A587-962AD9AABC83}" type="slidenum">
              <a:rPr lang="en-GB" smtClean="0"/>
              <a:pPr/>
              <a:t>14</a:t>
            </a:fld>
            <a:endParaRPr lang="en-GB" dirty="0"/>
          </a:p>
        </p:txBody>
      </p:sp>
    </p:spTree>
    <p:extLst>
      <p:ext uri="{BB962C8B-B14F-4D97-AF65-F5344CB8AC3E}">
        <p14:creationId xmlns:p14="http://schemas.microsoft.com/office/powerpoint/2010/main" val="3080630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iagram, text&#10;&#10;Description automatically generated">
            <a:extLst>
              <a:ext uri="{FF2B5EF4-FFF2-40B4-BE49-F238E27FC236}">
                <a16:creationId xmlns:a16="http://schemas.microsoft.com/office/drawing/2014/main" id="{26F6303B-CB4C-4D81-B2DE-BA30119409BD}"/>
              </a:ext>
            </a:extLst>
          </p:cNvPr>
          <p:cNvPicPr>
            <a:picLocks noGrp="1" noChangeAspect="1"/>
          </p:cNvPicPr>
          <p:nvPr>
            <p:ph type="pic" sz="quarter" idx="14"/>
          </p:nvPr>
        </p:nvPicPr>
        <p:blipFill rotWithShape="1">
          <a:blip r:embed="rId2"/>
          <a:srcRect l="2667" r="2667"/>
          <a:stretch/>
        </p:blipFill>
        <p:spPr>
          <a:xfrm>
            <a:off x="431193" y="-731520"/>
            <a:ext cx="10868304" cy="6933089"/>
          </a:xfrm>
          <a:noFill/>
          <a:ln>
            <a:solidFill>
              <a:srgbClr val="4472C4"/>
            </a:solidFill>
          </a:ln>
        </p:spPr>
      </p:pic>
      <p:sp>
        <p:nvSpPr>
          <p:cNvPr id="5" name="Slide Number Placeholder 4" hidden="1">
            <a:extLst>
              <a:ext uri="{FF2B5EF4-FFF2-40B4-BE49-F238E27FC236}">
                <a16:creationId xmlns:a16="http://schemas.microsoft.com/office/drawing/2014/main" id="{D759520E-080C-4DA1-38DC-BC4FB05FA1D1}"/>
              </a:ext>
            </a:extLst>
          </p:cNvPr>
          <p:cNvSpPr>
            <a:spLocks noGrp="1"/>
          </p:cNvSpPr>
          <p:nvPr>
            <p:ph type="sldNum" sz="quarter" idx="4294967295"/>
          </p:nvPr>
        </p:nvSpPr>
        <p:spPr>
          <a:xfrm>
            <a:off x="4881600" y="6318000"/>
            <a:ext cx="579600" cy="208800"/>
          </a:xfrm>
        </p:spPr>
        <p:txBody>
          <a:bodyPr/>
          <a:lstStyle/>
          <a:p>
            <a:pPr>
              <a:spcAft>
                <a:spcPts val="600"/>
              </a:spcAft>
            </a:pPr>
            <a:r>
              <a:rPr lang="en-GB"/>
              <a:t>Page </a:t>
            </a:r>
            <a:fld id="{9E564AD4-C76D-4F33-BD52-5147B3B7B407}" type="slidenum">
              <a:rPr lang="en-GB" smtClean="0"/>
              <a:pPr>
                <a:spcAft>
                  <a:spcPts val="600"/>
                </a:spcAft>
              </a:pPr>
              <a:t>15</a:t>
            </a:fld>
            <a:endParaRPr lang="en-GB"/>
          </a:p>
        </p:txBody>
      </p:sp>
      <p:sp>
        <p:nvSpPr>
          <p:cNvPr id="2" name="TextBox 1">
            <a:extLst>
              <a:ext uri="{FF2B5EF4-FFF2-40B4-BE49-F238E27FC236}">
                <a16:creationId xmlns:a16="http://schemas.microsoft.com/office/drawing/2014/main" id="{354FBC02-CA82-63A4-B521-6730D0ED4716}"/>
              </a:ext>
            </a:extLst>
          </p:cNvPr>
          <p:cNvSpPr txBox="1"/>
          <p:nvPr/>
        </p:nvSpPr>
        <p:spPr>
          <a:xfrm>
            <a:off x="5305425" y="6353175"/>
            <a:ext cx="914400" cy="360362"/>
          </a:xfrm>
          <a:prstGeom prst="rect">
            <a:avLst/>
          </a:prstGeom>
          <a:noFill/>
        </p:spPr>
        <p:txBody>
          <a:bodyPr wrap="none" lIns="0" tIns="0" rIns="0" bIns="0" rtlCol="0">
            <a:noAutofit/>
          </a:bodyPr>
          <a:lstStyle/>
          <a:p>
            <a:r>
              <a:rPr lang="en-GB" sz="800" dirty="0">
                <a:solidFill>
                  <a:schemeClr val="bg2"/>
                </a:solidFill>
              </a:rPr>
              <a:t>        Page 15</a:t>
            </a:r>
          </a:p>
          <a:p>
            <a:r>
              <a:rPr lang="en-GB" sz="800" dirty="0" err="1">
                <a:solidFill>
                  <a:schemeClr val="bg2"/>
                </a:solidFill>
              </a:rPr>
              <a:t>Sepember</a:t>
            </a:r>
            <a:r>
              <a:rPr lang="en-GB" sz="800" dirty="0">
                <a:solidFill>
                  <a:schemeClr val="bg2"/>
                </a:solidFill>
              </a:rPr>
              <a:t> 2023</a:t>
            </a:r>
          </a:p>
        </p:txBody>
      </p:sp>
      <p:sp>
        <p:nvSpPr>
          <p:cNvPr id="3" name="TextBox 2">
            <a:extLst>
              <a:ext uri="{FF2B5EF4-FFF2-40B4-BE49-F238E27FC236}">
                <a16:creationId xmlns:a16="http://schemas.microsoft.com/office/drawing/2014/main" id="{D843C0F1-6364-C6BD-7203-308ACCD2A9CD}"/>
              </a:ext>
            </a:extLst>
          </p:cNvPr>
          <p:cNvSpPr txBox="1"/>
          <p:nvPr/>
        </p:nvSpPr>
        <p:spPr>
          <a:xfrm>
            <a:off x="10311424" y="6010275"/>
            <a:ext cx="1155087" cy="382589"/>
          </a:xfrm>
          <a:prstGeom prst="rect">
            <a:avLst/>
          </a:prstGeom>
          <a:noFill/>
        </p:spPr>
        <p:txBody>
          <a:bodyPr wrap="none" lIns="0" tIns="0" rIns="0" bIns="0" rtlCol="0">
            <a:noAutofit/>
          </a:bodyPr>
          <a:lstStyle/>
          <a:p>
            <a:r>
              <a:rPr lang="en-GB" sz="1400" dirty="0">
                <a:solidFill>
                  <a:schemeClr val="bg2"/>
                </a:solidFill>
              </a:rPr>
              <a:t>Sponsored by</a:t>
            </a:r>
          </a:p>
        </p:txBody>
      </p:sp>
    </p:spTree>
    <p:extLst>
      <p:ext uri="{BB962C8B-B14F-4D97-AF65-F5344CB8AC3E}">
        <p14:creationId xmlns:p14="http://schemas.microsoft.com/office/powerpoint/2010/main" val="109491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9BEFBA-8EE7-4A7D-B05F-60152DB2BA5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3C9BEFBA-8EE7-4A7D-B05F-60152DB2BA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_DateCustomA"/>
          <p:cNvSpPr>
            <a:spLocks noGrp="1"/>
          </p:cNvSpPr>
          <p:nvPr>
            <p:ph type="dt" sz="half" idx="14"/>
          </p:nvPr>
        </p:nvSpPr>
        <p:spPr>
          <a:xfrm>
            <a:off x="5445501" y="6580986"/>
            <a:ext cx="1270800" cy="2088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6F6F6F"/>
                </a:solidFill>
                <a:latin typeface="Coloplast"/>
              </a:rPr>
              <a:t>February</a:t>
            </a:r>
            <a:r>
              <a:rPr kumimoji="0" lang="en-GB" sz="800" b="0" i="0" u="none" strike="noStrike" kern="1200" cap="none" spc="0" normalizeH="0" baseline="0" noProof="0" dirty="0">
                <a:ln>
                  <a:noFill/>
                </a:ln>
                <a:solidFill>
                  <a:srgbClr val="6F6F6F"/>
                </a:solidFill>
                <a:effectLst/>
                <a:uLnTx/>
                <a:uFillTx/>
                <a:latin typeface="Coloplast"/>
                <a:ea typeface="+mn-ea"/>
                <a:cs typeface="+mn-cs"/>
              </a:rPr>
              <a:t> 2024</a:t>
            </a:r>
          </a:p>
        </p:txBody>
      </p:sp>
      <p:sp>
        <p:nvSpPr>
          <p:cNvPr id="15" name="Title 14">
            <a:extLst>
              <a:ext uri="{FF2B5EF4-FFF2-40B4-BE49-F238E27FC236}">
                <a16:creationId xmlns:a16="http://schemas.microsoft.com/office/drawing/2014/main" id="{272CECA3-ED38-A5F0-3434-1F787F8BAF8A}"/>
              </a:ext>
            </a:extLst>
          </p:cNvPr>
          <p:cNvSpPr>
            <a:spLocks noGrp="1"/>
          </p:cNvSpPr>
          <p:nvPr>
            <p:ph type="title"/>
          </p:nvPr>
        </p:nvSpPr>
        <p:spPr/>
        <p:txBody>
          <a:bodyPr/>
          <a:lstStyle/>
          <a:p>
            <a:endParaRPr lang="en-US"/>
          </a:p>
        </p:txBody>
      </p:sp>
      <p:pic>
        <p:nvPicPr>
          <p:cNvPr id="16" name="Picture 15" descr="A diagram of a community pathway&#10;&#10;AI-generated content may be incorrect.">
            <a:extLst>
              <a:ext uri="{FF2B5EF4-FFF2-40B4-BE49-F238E27FC236}">
                <a16:creationId xmlns:a16="http://schemas.microsoft.com/office/drawing/2014/main" id="{B490B502-D027-8815-83F4-4AD60DFCDF4D}"/>
              </a:ext>
            </a:extLst>
          </p:cNvPr>
          <p:cNvPicPr>
            <a:picLocks noChangeAspect="1"/>
          </p:cNvPicPr>
          <p:nvPr/>
        </p:nvPicPr>
        <p:blipFill>
          <a:blip r:embed="rId6"/>
          <a:stretch>
            <a:fillRect/>
          </a:stretch>
        </p:blipFill>
        <p:spPr>
          <a:xfrm>
            <a:off x="142875" y="85725"/>
            <a:ext cx="11906250" cy="6686550"/>
          </a:xfrm>
          <a:prstGeom prst="rect">
            <a:avLst/>
          </a:prstGeom>
        </p:spPr>
      </p:pic>
    </p:spTree>
    <p:custDataLst>
      <p:tags r:id="rId1"/>
    </p:custDataLst>
    <p:extLst>
      <p:ext uri="{BB962C8B-B14F-4D97-AF65-F5344CB8AC3E}">
        <p14:creationId xmlns:p14="http://schemas.microsoft.com/office/powerpoint/2010/main" val="2403902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B1C936-3BFB-AD82-C7B3-80FCD9606D82}"/>
              </a:ext>
            </a:extLst>
          </p:cNvPr>
          <p:cNvSpPr>
            <a:spLocks noGrp="1"/>
          </p:cNvSpPr>
          <p:nvPr>
            <p:ph type="title"/>
          </p:nvPr>
        </p:nvSpPr>
        <p:spPr>
          <a:xfrm>
            <a:off x="11077575" y="900111"/>
            <a:ext cx="388937" cy="509013"/>
          </a:xfrm>
        </p:spPr>
        <p:txBody>
          <a:bodyPr/>
          <a:lstStyle/>
          <a:p>
            <a:r>
              <a:rPr lang="en-GB" sz="800" dirty="0">
                <a:solidFill>
                  <a:schemeClr val="bg1">
                    <a:lumMod val="50000"/>
                  </a:schemeClr>
                </a:solidFill>
              </a:rPr>
              <a:t>.</a:t>
            </a:r>
          </a:p>
        </p:txBody>
      </p:sp>
      <p:sp>
        <p:nvSpPr>
          <p:cNvPr id="4" name="Date Placeholder 3">
            <a:extLst>
              <a:ext uri="{FF2B5EF4-FFF2-40B4-BE49-F238E27FC236}">
                <a16:creationId xmlns:a16="http://schemas.microsoft.com/office/drawing/2014/main" id="{3F09E5F9-320F-5375-B7E1-AB36173754C8}"/>
              </a:ext>
            </a:extLst>
          </p:cNvPr>
          <p:cNvSpPr>
            <a:spLocks noGrp="1"/>
          </p:cNvSpPr>
          <p:nvPr>
            <p:ph type="dt" sz="half" idx="15"/>
          </p:nvPr>
        </p:nvSpPr>
        <p:spPr/>
        <p:txBody>
          <a:bodyPr/>
          <a:lstStyle/>
          <a:p>
            <a:r>
              <a:rPr lang="en-GB" dirty="0"/>
              <a:t>.</a:t>
            </a:r>
          </a:p>
        </p:txBody>
      </p:sp>
      <p:sp>
        <p:nvSpPr>
          <p:cNvPr id="5" name="Footer Placeholder 4">
            <a:extLst>
              <a:ext uri="{FF2B5EF4-FFF2-40B4-BE49-F238E27FC236}">
                <a16:creationId xmlns:a16="http://schemas.microsoft.com/office/drawing/2014/main" id="{F389C16D-31E1-FB27-175E-9396A0D382CD}"/>
              </a:ext>
            </a:extLst>
          </p:cNvPr>
          <p:cNvSpPr>
            <a:spLocks noGrp="1"/>
          </p:cNvSpPr>
          <p:nvPr>
            <p:ph type="ftr" sz="quarter" idx="16"/>
          </p:nvPr>
        </p:nvSpPr>
        <p:spPr/>
        <p:txBody>
          <a:bodyPr/>
          <a:lstStyle/>
          <a:p>
            <a:r>
              <a:rPr lang="en-GB" dirty="0"/>
              <a:t>.</a:t>
            </a:r>
          </a:p>
        </p:txBody>
      </p:sp>
      <p:sp>
        <p:nvSpPr>
          <p:cNvPr id="6" name="Slide Number Placeholder 5">
            <a:extLst>
              <a:ext uri="{FF2B5EF4-FFF2-40B4-BE49-F238E27FC236}">
                <a16:creationId xmlns:a16="http://schemas.microsoft.com/office/drawing/2014/main" id="{1DCF53F9-025C-3D62-8819-15BE2C19756E}"/>
              </a:ext>
            </a:extLst>
          </p:cNvPr>
          <p:cNvSpPr>
            <a:spLocks noGrp="1"/>
          </p:cNvSpPr>
          <p:nvPr>
            <p:ph type="sldNum" sz="quarter" idx="17"/>
          </p:nvPr>
        </p:nvSpPr>
        <p:spPr>
          <a:xfrm>
            <a:off x="5806200" y="6565281"/>
            <a:ext cx="579600" cy="102219"/>
          </a:xfrm>
        </p:spPr>
        <p:txBody>
          <a:bodyPr/>
          <a:lstStyle/>
          <a:p>
            <a:r>
              <a:rPr lang="en-GB" dirty="0"/>
              <a:t>Page </a:t>
            </a:r>
            <a:fld id="{9E564AD4-C76D-4F33-BD52-5147B3B7B407}" type="slidenum">
              <a:rPr lang="en-GB" smtClean="0"/>
              <a:pPr/>
              <a:t>17</a:t>
            </a:fld>
            <a:endParaRPr lang="en-GB" dirty="0"/>
          </a:p>
        </p:txBody>
      </p:sp>
      <p:sp>
        <p:nvSpPr>
          <p:cNvPr id="23" name="TextBox 22">
            <a:extLst>
              <a:ext uri="{FF2B5EF4-FFF2-40B4-BE49-F238E27FC236}">
                <a16:creationId xmlns:a16="http://schemas.microsoft.com/office/drawing/2014/main" id="{4195F946-56E2-98DB-8863-8D0BF5F75036}"/>
              </a:ext>
            </a:extLst>
          </p:cNvPr>
          <p:cNvSpPr txBox="1"/>
          <p:nvPr/>
        </p:nvSpPr>
        <p:spPr>
          <a:xfrm>
            <a:off x="9580880" y="2336800"/>
            <a:ext cx="2540000" cy="914400"/>
          </a:xfrm>
          <a:prstGeom prst="rect">
            <a:avLst/>
          </a:prstGeom>
          <a:noFill/>
        </p:spPr>
        <p:txBody>
          <a:bodyPr wrap="none" lIns="0" tIns="0" rIns="0" bIns="0" rtlCol="0">
            <a:noAutofit/>
          </a:bodyPr>
          <a:lstStyle/>
          <a:p>
            <a:r>
              <a:rPr lang="en-GB" dirty="0">
                <a:solidFill>
                  <a:schemeClr val="bg2"/>
                </a:solidFill>
              </a:rPr>
              <a:t>Link to electronic forms:</a:t>
            </a:r>
          </a:p>
          <a:p>
            <a:r>
              <a:rPr lang="en-GB" dirty="0">
                <a:solidFill>
                  <a:schemeClr val="bg2"/>
                </a:solidFill>
                <a:hlinkClick r:id="rId2"/>
              </a:rPr>
              <a:t> TAI suitability Form</a:t>
            </a:r>
            <a:r>
              <a:rPr lang="en-GB" dirty="0">
                <a:solidFill>
                  <a:schemeClr val="bg2"/>
                </a:solidFill>
              </a:rPr>
              <a:t> </a:t>
            </a:r>
          </a:p>
        </p:txBody>
      </p:sp>
      <p:pic>
        <p:nvPicPr>
          <p:cNvPr id="9" name="Content Placeholder 8">
            <a:extLst>
              <a:ext uri="{FF2B5EF4-FFF2-40B4-BE49-F238E27FC236}">
                <a16:creationId xmlns:a16="http://schemas.microsoft.com/office/drawing/2014/main" id="{A3C48FF8-B1C9-FD07-31DE-34FB88A7A32A}"/>
              </a:ext>
            </a:extLst>
          </p:cNvPr>
          <p:cNvPicPr>
            <a:picLocks noGrp="1" noChangeAspect="1"/>
          </p:cNvPicPr>
          <p:nvPr>
            <p:ph sz="quarter" idx="13"/>
          </p:nvPr>
        </p:nvPicPr>
        <p:blipFill rotWithShape="1">
          <a:blip r:embed="rId3"/>
          <a:srcRect l="16447" t="20100" r="69670" b="8072"/>
          <a:stretch/>
        </p:blipFill>
        <p:spPr>
          <a:xfrm>
            <a:off x="205740" y="0"/>
            <a:ext cx="4623399" cy="6751814"/>
          </a:xfrm>
        </p:spPr>
      </p:pic>
      <p:sp>
        <p:nvSpPr>
          <p:cNvPr id="11" name="Content Placeholder 10">
            <a:extLst>
              <a:ext uri="{FF2B5EF4-FFF2-40B4-BE49-F238E27FC236}">
                <a16:creationId xmlns:a16="http://schemas.microsoft.com/office/drawing/2014/main" id="{67B82CE4-7728-8686-BDE3-B5E8E09BE7A9}"/>
              </a:ext>
            </a:extLst>
          </p:cNvPr>
          <p:cNvSpPr>
            <a:spLocks noGrp="1"/>
          </p:cNvSpPr>
          <p:nvPr>
            <p:ph sz="quarter" idx="14"/>
          </p:nvPr>
        </p:nvSpPr>
        <p:spPr>
          <a:xfrm>
            <a:off x="10982325" y="5749088"/>
            <a:ext cx="484188" cy="208800"/>
          </a:xfrm>
        </p:spPr>
        <p:txBody>
          <a:bodyPr/>
          <a:lstStyle/>
          <a:p>
            <a:r>
              <a:rPr lang="en-GB" sz="800" dirty="0"/>
              <a:t>.</a:t>
            </a:r>
          </a:p>
        </p:txBody>
      </p:sp>
      <p:pic>
        <p:nvPicPr>
          <p:cNvPr id="15" name="Picture 14">
            <a:extLst>
              <a:ext uri="{FF2B5EF4-FFF2-40B4-BE49-F238E27FC236}">
                <a16:creationId xmlns:a16="http://schemas.microsoft.com/office/drawing/2014/main" id="{B2B86716-16D4-A7F5-C20D-3637626D846B}"/>
              </a:ext>
            </a:extLst>
          </p:cNvPr>
          <p:cNvPicPr>
            <a:picLocks noChangeAspect="1"/>
          </p:cNvPicPr>
          <p:nvPr/>
        </p:nvPicPr>
        <p:blipFill rotWithShape="1">
          <a:blip r:embed="rId4"/>
          <a:srcRect l="16484" t="20278" r="69766" b="6944"/>
          <a:stretch/>
        </p:blipFill>
        <p:spPr>
          <a:xfrm>
            <a:off x="4727676" y="56767"/>
            <a:ext cx="4623399" cy="6470033"/>
          </a:xfrm>
          <a:prstGeom prst="rect">
            <a:avLst/>
          </a:prstGeom>
        </p:spPr>
      </p:pic>
      <p:sp>
        <p:nvSpPr>
          <p:cNvPr id="2" name="TextBox 1">
            <a:extLst>
              <a:ext uri="{FF2B5EF4-FFF2-40B4-BE49-F238E27FC236}">
                <a16:creationId xmlns:a16="http://schemas.microsoft.com/office/drawing/2014/main" id="{6D723A2C-4E5A-C23E-40F8-28F4A1B595BA}"/>
              </a:ext>
            </a:extLst>
          </p:cNvPr>
          <p:cNvSpPr txBox="1"/>
          <p:nvPr/>
        </p:nvSpPr>
        <p:spPr>
          <a:xfrm>
            <a:off x="5796675" y="6705981"/>
            <a:ext cx="914400" cy="123825"/>
          </a:xfrm>
          <a:prstGeom prst="rect">
            <a:avLst/>
          </a:prstGeom>
          <a:noFill/>
        </p:spPr>
        <p:txBody>
          <a:bodyPr wrap="none" lIns="0" tIns="0" rIns="0" bIns="0" rtlCol="0">
            <a:noAutofit/>
          </a:bodyPr>
          <a:lstStyle/>
          <a:p>
            <a:r>
              <a:rPr lang="en-GB" sz="800" dirty="0">
                <a:solidFill>
                  <a:schemeClr val="bg2"/>
                </a:solidFill>
              </a:rPr>
              <a:t>February 2024</a:t>
            </a:r>
          </a:p>
        </p:txBody>
      </p:sp>
      <p:sp>
        <p:nvSpPr>
          <p:cNvPr id="3" name="TextBox 2">
            <a:extLst>
              <a:ext uri="{FF2B5EF4-FFF2-40B4-BE49-F238E27FC236}">
                <a16:creationId xmlns:a16="http://schemas.microsoft.com/office/drawing/2014/main" id="{833C0B88-2450-AC89-8925-48D484B4A21B}"/>
              </a:ext>
            </a:extLst>
          </p:cNvPr>
          <p:cNvSpPr txBox="1"/>
          <p:nvPr/>
        </p:nvSpPr>
        <p:spPr>
          <a:xfrm>
            <a:off x="10311424" y="6010275"/>
            <a:ext cx="1155087" cy="382589"/>
          </a:xfrm>
          <a:prstGeom prst="rect">
            <a:avLst/>
          </a:prstGeom>
          <a:noFill/>
        </p:spPr>
        <p:txBody>
          <a:bodyPr wrap="none" lIns="0" tIns="0" rIns="0" bIns="0" rtlCol="0">
            <a:noAutofit/>
          </a:bodyPr>
          <a:lstStyle/>
          <a:p>
            <a:r>
              <a:rPr lang="en-GB" sz="1400" dirty="0">
                <a:solidFill>
                  <a:schemeClr val="bg2"/>
                </a:solidFill>
              </a:rPr>
              <a:t>Sponsored by</a:t>
            </a:r>
          </a:p>
        </p:txBody>
      </p:sp>
    </p:spTree>
    <p:extLst>
      <p:ext uri="{BB962C8B-B14F-4D97-AF65-F5344CB8AC3E}">
        <p14:creationId xmlns:p14="http://schemas.microsoft.com/office/powerpoint/2010/main" val="852466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7550CDE-F1DE-192F-3907-95EB3ECF0766}"/>
              </a:ext>
            </a:extLst>
          </p:cNvPr>
          <p:cNvSpPr>
            <a:spLocks noGrp="1"/>
          </p:cNvSpPr>
          <p:nvPr>
            <p:ph type="title"/>
          </p:nvPr>
        </p:nvSpPr>
        <p:spPr/>
        <p:txBody>
          <a:bodyPr/>
          <a:lstStyle/>
          <a:p>
            <a:r>
              <a:rPr lang="en-GB" dirty="0"/>
              <a:t>Purpose</a:t>
            </a:r>
          </a:p>
        </p:txBody>
      </p:sp>
      <p:sp>
        <p:nvSpPr>
          <p:cNvPr id="12" name="Content Placeholder 11">
            <a:extLst>
              <a:ext uri="{FF2B5EF4-FFF2-40B4-BE49-F238E27FC236}">
                <a16:creationId xmlns:a16="http://schemas.microsoft.com/office/drawing/2014/main" id="{2AEE85FA-1A47-C87E-8EC3-0AD1CB3C7034}"/>
              </a:ext>
            </a:extLst>
          </p:cNvPr>
          <p:cNvSpPr>
            <a:spLocks noGrp="1"/>
          </p:cNvSpPr>
          <p:nvPr>
            <p:ph sz="quarter" idx="13"/>
          </p:nvPr>
        </p:nvSpPr>
        <p:spPr/>
        <p:txBody>
          <a:bodyPr/>
          <a:lstStyle/>
          <a:p>
            <a:r>
              <a:rPr lang="en-GB" dirty="0"/>
              <a:t>The following content has been created to assist HCPs with the assessment and treatment of patients with neurogenic bladder and bowel dysfunction. </a:t>
            </a:r>
          </a:p>
          <a:p>
            <a:pPr marL="0" indent="0">
              <a:buNone/>
            </a:pPr>
            <a:endParaRPr lang="en-GB" dirty="0"/>
          </a:p>
          <a:p>
            <a:r>
              <a:rPr lang="en-GB" dirty="0"/>
              <a:t>Developed in conjunction with Coloplast, the pathways have been created to help HCPs navigate the assessment, treatment and referral process for neurogenic patients across Oxford.  The pathways ensure consistency and equality of care for all patients.</a:t>
            </a:r>
          </a:p>
          <a:p>
            <a:pPr marL="0" indent="0">
              <a:buNone/>
            </a:pPr>
            <a:endParaRPr lang="en-GB" dirty="0"/>
          </a:p>
          <a:p>
            <a:r>
              <a:rPr lang="en-GB" dirty="0"/>
              <a:t>Supporting information has been included to aid knowledge building and provide clinical rationale behind the pathways.</a:t>
            </a:r>
          </a:p>
          <a:p>
            <a:endParaRPr lang="en-GB" dirty="0"/>
          </a:p>
        </p:txBody>
      </p:sp>
      <p:sp>
        <p:nvSpPr>
          <p:cNvPr id="6" name="Date Placeholder 5">
            <a:extLst>
              <a:ext uri="{FF2B5EF4-FFF2-40B4-BE49-F238E27FC236}">
                <a16:creationId xmlns:a16="http://schemas.microsoft.com/office/drawing/2014/main" id="{707A1251-5701-C373-F5A8-45B1301D5FE8}"/>
              </a:ext>
            </a:extLst>
          </p:cNvPr>
          <p:cNvSpPr>
            <a:spLocks noGrp="1"/>
          </p:cNvSpPr>
          <p:nvPr>
            <p:ph type="dt" sz="half" idx="14"/>
          </p:nvPr>
        </p:nvSpPr>
        <p:spPr>
          <a:xfrm>
            <a:off x="4668295" y="6489588"/>
            <a:ext cx="1270800" cy="208800"/>
          </a:xfrm>
        </p:spPr>
        <p:txBody>
          <a:bodyPr/>
          <a:lstStyle/>
          <a:p>
            <a:r>
              <a:rPr lang="en-GB" dirty="0"/>
              <a:t>February 2024</a:t>
            </a:r>
          </a:p>
        </p:txBody>
      </p:sp>
      <p:sp>
        <p:nvSpPr>
          <p:cNvPr id="8" name="Footer Placeholder 7">
            <a:extLst>
              <a:ext uri="{FF2B5EF4-FFF2-40B4-BE49-F238E27FC236}">
                <a16:creationId xmlns:a16="http://schemas.microsoft.com/office/drawing/2014/main" id="{1E9C40A1-D944-8847-BA59-94E858DF1DCA}"/>
              </a:ext>
            </a:extLst>
          </p:cNvPr>
          <p:cNvSpPr>
            <a:spLocks noGrp="1"/>
          </p:cNvSpPr>
          <p:nvPr>
            <p:ph type="ftr" sz="quarter" idx="15"/>
          </p:nvPr>
        </p:nvSpPr>
        <p:spPr/>
        <p:txBody>
          <a:bodyPr/>
          <a:lstStyle/>
          <a:p>
            <a:r>
              <a:rPr lang="en-GB" dirty="0"/>
              <a:t>.</a:t>
            </a:r>
          </a:p>
        </p:txBody>
      </p:sp>
      <p:sp>
        <p:nvSpPr>
          <p:cNvPr id="9" name="Slide Number Placeholder 8">
            <a:extLst>
              <a:ext uri="{FF2B5EF4-FFF2-40B4-BE49-F238E27FC236}">
                <a16:creationId xmlns:a16="http://schemas.microsoft.com/office/drawing/2014/main" id="{E0A0627D-758C-4F5D-C904-E9BE1E6826DE}"/>
              </a:ext>
            </a:extLst>
          </p:cNvPr>
          <p:cNvSpPr>
            <a:spLocks noGrp="1"/>
          </p:cNvSpPr>
          <p:nvPr>
            <p:ph type="sldNum" sz="quarter" idx="16"/>
          </p:nvPr>
        </p:nvSpPr>
        <p:spPr/>
        <p:txBody>
          <a:bodyPr/>
          <a:lstStyle/>
          <a:p>
            <a:r>
              <a:rPr lang="en-GB"/>
              <a:t>Page </a:t>
            </a:r>
            <a:fld id="{45D37B1E-C366-494F-A587-962AD9AABC83}" type="slidenum">
              <a:rPr lang="en-GB" smtClean="0"/>
              <a:pPr/>
              <a:t>2</a:t>
            </a:fld>
            <a:endParaRPr lang="en-GB" dirty="0"/>
          </a:p>
        </p:txBody>
      </p:sp>
    </p:spTree>
    <p:extLst>
      <p:ext uri="{BB962C8B-B14F-4D97-AF65-F5344CB8AC3E}">
        <p14:creationId xmlns:p14="http://schemas.microsoft.com/office/powerpoint/2010/main" val="239401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18DD8B-ADBB-4239-0410-0CD60CFAE511}"/>
              </a:ext>
            </a:extLst>
          </p:cNvPr>
          <p:cNvSpPr>
            <a:spLocks noGrp="1"/>
          </p:cNvSpPr>
          <p:nvPr>
            <p:ph type="title"/>
          </p:nvPr>
        </p:nvSpPr>
        <p:spPr/>
        <p:txBody>
          <a:bodyPr/>
          <a:lstStyle/>
          <a:p>
            <a:r>
              <a:rPr lang="en-GB" dirty="0"/>
              <a:t>Content</a:t>
            </a:r>
          </a:p>
        </p:txBody>
      </p:sp>
      <p:sp>
        <p:nvSpPr>
          <p:cNvPr id="12" name="Content Placeholder 11">
            <a:extLst>
              <a:ext uri="{FF2B5EF4-FFF2-40B4-BE49-F238E27FC236}">
                <a16:creationId xmlns:a16="http://schemas.microsoft.com/office/drawing/2014/main" id="{0B774A06-B10E-CC8F-5C57-45529A4AD4D0}"/>
              </a:ext>
            </a:extLst>
          </p:cNvPr>
          <p:cNvSpPr>
            <a:spLocks noGrp="1"/>
          </p:cNvSpPr>
          <p:nvPr>
            <p:ph sz="quarter" idx="13"/>
          </p:nvPr>
        </p:nvSpPr>
        <p:spPr>
          <a:xfrm>
            <a:off x="4514849" y="5453167"/>
            <a:ext cx="6951663" cy="747607"/>
          </a:xfrm>
        </p:spPr>
        <p:txBody>
          <a:bodyPr/>
          <a:lstStyle/>
          <a:p>
            <a:pPr marL="0" indent="0">
              <a:buNone/>
            </a:pPr>
            <a:r>
              <a:rPr lang="en-GB" sz="2000" dirty="0"/>
              <a:t>.</a:t>
            </a:r>
          </a:p>
        </p:txBody>
      </p:sp>
      <p:sp>
        <p:nvSpPr>
          <p:cNvPr id="6" name="Date Placeholder 5">
            <a:extLst>
              <a:ext uri="{FF2B5EF4-FFF2-40B4-BE49-F238E27FC236}">
                <a16:creationId xmlns:a16="http://schemas.microsoft.com/office/drawing/2014/main" id="{D39682FF-A44E-4254-6F46-6315C07C4E29}"/>
              </a:ext>
            </a:extLst>
          </p:cNvPr>
          <p:cNvSpPr>
            <a:spLocks noGrp="1"/>
          </p:cNvSpPr>
          <p:nvPr>
            <p:ph type="dt" sz="half" idx="14"/>
          </p:nvPr>
        </p:nvSpPr>
        <p:spPr>
          <a:xfrm>
            <a:off x="4644276" y="6444375"/>
            <a:ext cx="1270800" cy="208800"/>
          </a:xfrm>
        </p:spPr>
        <p:txBody>
          <a:bodyPr/>
          <a:lstStyle/>
          <a:p>
            <a:r>
              <a:rPr lang="en-GB" dirty="0"/>
              <a:t>February 2024</a:t>
            </a:r>
          </a:p>
        </p:txBody>
      </p:sp>
      <p:sp>
        <p:nvSpPr>
          <p:cNvPr id="8" name="Footer Placeholder 7">
            <a:extLst>
              <a:ext uri="{FF2B5EF4-FFF2-40B4-BE49-F238E27FC236}">
                <a16:creationId xmlns:a16="http://schemas.microsoft.com/office/drawing/2014/main" id="{ACD26D84-02B0-9732-8740-28A13263736F}"/>
              </a:ext>
            </a:extLst>
          </p:cNvPr>
          <p:cNvSpPr>
            <a:spLocks noGrp="1"/>
          </p:cNvSpPr>
          <p:nvPr>
            <p:ph type="ftr" sz="quarter" idx="15"/>
          </p:nvPr>
        </p:nvSpPr>
        <p:spPr>
          <a:xfrm flipH="1" flipV="1">
            <a:off x="9284400" y="6526799"/>
            <a:ext cx="50100" cy="56787"/>
          </a:xfrm>
        </p:spPr>
        <p:txBody>
          <a:bodyPr/>
          <a:lstStyle/>
          <a:p>
            <a:r>
              <a:rPr lang="en-GB" dirty="0"/>
              <a:t>.</a:t>
            </a:r>
          </a:p>
        </p:txBody>
      </p:sp>
      <p:sp>
        <p:nvSpPr>
          <p:cNvPr id="9" name="Slide Number Placeholder 8">
            <a:extLst>
              <a:ext uri="{FF2B5EF4-FFF2-40B4-BE49-F238E27FC236}">
                <a16:creationId xmlns:a16="http://schemas.microsoft.com/office/drawing/2014/main" id="{962AEAF7-A31D-E946-6B1A-6EF0DE4CF1A8}"/>
              </a:ext>
            </a:extLst>
          </p:cNvPr>
          <p:cNvSpPr>
            <a:spLocks noGrp="1"/>
          </p:cNvSpPr>
          <p:nvPr>
            <p:ph type="sldNum" sz="quarter" idx="16"/>
          </p:nvPr>
        </p:nvSpPr>
        <p:spPr/>
        <p:txBody>
          <a:bodyPr/>
          <a:lstStyle/>
          <a:p>
            <a:r>
              <a:rPr lang="en-GB"/>
              <a:t>Page </a:t>
            </a:r>
            <a:fld id="{45D37B1E-C366-494F-A587-962AD9AABC83}" type="slidenum">
              <a:rPr lang="en-GB" smtClean="0"/>
              <a:pPr/>
              <a:t>3</a:t>
            </a:fld>
            <a:endParaRPr lang="en-GB" dirty="0"/>
          </a:p>
        </p:txBody>
      </p:sp>
      <p:graphicFrame>
        <p:nvGraphicFramePr>
          <p:cNvPr id="13" name="Table 13">
            <a:extLst>
              <a:ext uri="{FF2B5EF4-FFF2-40B4-BE49-F238E27FC236}">
                <a16:creationId xmlns:a16="http://schemas.microsoft.com/office/drawing/2014/main" id="{C833D026-C260-5592-0E92-F8AFB17724D4}"/>
              </a:ext>
            </a:extLst>
          </p:cNvPr>
          <p:cNvGraphicFramePr>
            <a:graphicFrameLocks noGrp="1"/>
          </p:cNvGraphicFramePr>
          <p:nvPr>
            <p:extLst>
              <p:ext uri="{D42A27DB-BD31-4B8C-83A1-F6EECF244321}">
                <p14:modId xmlns:p14="http://schemas.microsoft.com/office/powerpoint/2010/main" val="3775116604"/>
              </p:ext>
            </p:extLst>
          </p:nvPr>
        </p:nvGraphicFramePr>
        <p:xfrm>
          <a:off x="1150143" y="1147096"/>
          <a:ext cx="9891712" cy="4663154"/>
        </p:xfrm>
        <a:graphic>
          <a:graphicData uri="http://schemas.openxmlformats.org/drawingml/2006/table">
            <a:tbl>
              <a:tblPr firstRow="1" bandRow="1">
                <a:tableStyleId>{5C22544A-7EE6-4342-B048-85BDC9FD1C3A}</a:tableStyleId>
              </a:tblPr>
              <a:tblGrid>
                <a:gridCol w="1673225">
                  <a:extLst>
                    <a:ext uri="{9D8B030D-6E8A-4147-A177-3AD203B41FA5}">
                      <a16:colId xmlns:a16="http://schemas.microsoft.com/office/drawing/2014/main" val="4085878463"/>
                    </a:ext>
                  </a:extLst>
                </a:gridCol>
                <a:gridCol w="8218487">
                  <a:extLst>
                    <a:ext uri="{9D8B030D-6E8A-4147-A177-3AD203B41FA5}">
                      <a16:colId xmlns:a16="http://schemas.microsoft.com/office/drawing/2014/main" val="3403522834"/>
                    </a:ext>
                  </a:extLst>
                </a:gridCol>
              </a:tblGrid>
              <a:tr h="534259">
                <a:tc>
                  <a:txBody>
                    <a:bodyPr/>
                    <a:lstStyle/>
                    <a:p>
                      <a:pPr algn="ctr"/>
                      <a:r>
                        <a:rPr lang="en-GB" dirty="0"/>
                        <a:t>Slide Numbers</a:t>
                      </a:r>
                    </a:p>
                  </a:txBody>
                  <a:tcPr/>
                </a:tc>
                <a:tc>
                  <a:txBody>
                    <a:bodyPr/>
                    <a:lstStyle/>
                    <a:p>
                      <a:pPr algn="ctr"/>
                      <a:r>
                        <a:rPr lang="en-GB" dirty="0"/>
                        <a:t>Subject</a:t>
                      </a:r>
                    </a:p>
                  </a:txBody>
                  <a:tcPr/>
                </a:tc>
                <a:extLst>
                  <a:ext uri="{0D108BD9-81ED-4DB2-BD59-A6C34878D82A}">
                    <a16:rowId xmlns:a16="http://schemas.microsoft.com/office/drawing/2014/main" val="2189243608"/>
                  </a:ext>
                </a:extLst>
              </a:tr>
              <a:tr h="521716">
                <a:tc>
                  <a:txBody>
                    <a:bodyPr/>
                    <a:lstStyle/>
                    <a:p>
                      <a:pPr algn="ctr"/>
                      <a:r>
                        <a:rPr lang="en-GB" sz="1800" dirty="0">
                          <a:solidFill>
                            <a:schemeClr val="bg2"/>
                          </a:solidFill>
                        </a:rPr>
                        <a:t>4</a:t>
                      </a:r>
                    </a:p>
                  </a:txBody>
                  <a:tcPr/>
                </a:tc>
                <a:tc>
                  <a:txBody>
                    <a:bodyPr/>
                    <a:lstStyle/>
                    <a:p>
                      <a:r>
                        <a:rPr lang="en-GB" sz="1800" dirty="0">
                          <a:solidFill>
                            <a:schemeClr val="bg2"/>
                          </a:solidFill>
                        </a:rPr>
                        <a:t>B&amp;B assessment protocol inc. NICE Guidance on urinary incontinence in neurological disease: assessment and management.</a:t>
                      </a:r>
                    </a:p>
                  </a:txBody>
                  <a:tcPr/>
                </a:tc>
                <a:extLst>
                  <a:ext uri="{0D108BD9-81ED-4DB2-BD59-A6C34878D82A}">
                    <a16:rowId xmlns:a16="http://schemas.microsoft.com/office/drawing/2014/main" val="3724666380"/>
                  </a:ext>
                </a:extLst>
              </a:tr>
              <a:tr h="409321">
                <a:tc>
                  <a:txBody>
                    <a:bodyPr/>
                    <a:lstStyle/>
                    <a:p>
                      <a:pPr algn="ctr"/>
                      <a:r>
                        <a:rPr lang="en-GB" sz="1800" dirty="0">
                          <a:solidFill>
                            <a:schemeClr val="bg2"/>
                          </a:solidFill>
                        </a:rPr>
                        <a:t>5</a:t>
                      </a:r>
                    </a:p>
                  </a:txBody>
                  <a:tcPr/>
                </a:tc>
                <a:tc>
                  <a:txBody>
                    <a:bodyPr/>
                    <a:lstStyle/>
                    <a:p>
                      <a:r>
                        <a:rPr lang="en-GB" sz="1800" dirty="0">
                          <a:solidFill>
                            <a:schemeClr val="bg2"/>
                          </a:solidFill>
                        </a:rPr>
                        <a:t>B&amp;B Health questionnaires (The starting point for most of the pathways)</a:t>
                      </a:r>
                    </a:p>
                  </a:txBody>
                  <a:tcPr/>
                </a:tc>
                <a:extLst>
                  <a:ext uri="{0D108BD9-81ED-4DB2-BD59-A6C34878D82A}">
                    <a16:rowId xmlns:a16="http://schemas.microsoft.com/office/drawing/2014/main" val="828193310"/>
                  </a:ext>
                </a:extLst>
              </a:tr>
              <a:tr h="428625">
                <a:tc>
                  <a:txBody>
                    <a:bodyPr/>
                    <a:lstStyle/>
                    <a:p>
                      <a:pPr algn="ctr"/>
                      <a:r>
                        <a:rPr lang="en-GB" sz="1800" dirty="0">
                          <a:solidFill>
                            <a:schemeClr val="bg2"/>
                          </a:solidFill>
                        </a:rPr>
                        <a:t>6 - 8</a:t>
                      </a:r>
                    </a:p>
                  </a:txBody>
                  <a:tcPr/>
                </a:tc>
                <a:tc>
                  <a:txBody>
                    <a:bodyPr/>
                    <a:lstStyle/>
                    <a:p>
                      <a:r>
                        <a:rPr lang="en-GB" sz="1800" dirty="0">
                          <a:solidFill>
                            <a:schemeClr val="bg2"/>
                          </a:solidFill>
                        </a:rPr>
                        <a:t>Neuro Bladder management pathways.</a:t>
                      </a:r>
                    </a:p>
                  </a:txBody>
                  <a:tcPr/>
                </a:tc>
                <a:extLst>
                  <a:ext uri="{0D108BD9-81ED-4DB2-BD59-A6C34878D82A}">
                    <a16:rowId xmlns:a16="http://schemas.microsoft.com/office/drawing/2014/main" val="3579870676"/>
                  </a:ext>
                </a:extLst>
              </a:tr>
              <a:tr h="371475">
                <a:tc>
                  <a:txBody>
                    <a:bodyPr/>
                    <a:lstStyle/>
                    <a:p>
                      <a:pPr algn="ctr"/>
                      <a:r>
                        <a:rPr lang="en-GB" sz="1800" dirty="0">
                          <a:solidFill>
                            <a:schemeClr val="bg2"/>
                          </a:solidFill>
                        </a:rPr>
                        <a:t>9</a:t>
                      </a:r>
                    </a:p>
                  </a:txBody>
                  <a:tcPr/>
                </a:tc>
                <a:tc>
                  <a:txBody>
                    <a:bodyPr/>
                    <a:lstStyle/>
                    <a:p>
                      <a:r>
                        <a:rPr lang="en-GB" sz="1800" dirty="0">
                          <a:solidFill>
                            <a:schemeClr val="bg2"/>
                          </a:solidFill>
                        </a:rPr>
                        <a:t>Questionnaire to support a decision for TWOC.</a:t>
                      </a:r>
                    </a:p>
                  </a:txBody>
                  <a:tcPr/>
                </a:tc>
                <a:extLst>
                  <a:ext uri="{0D108BD9-81ED-4DB2-BD59-A6C34878D82A}">
                    <a16:rowId xmlns:a16="http://schemas.microsoft.com/office/drawing/2014/main" val="2136446456"/>
                  </a:ext>
                </a:extLst>
              </a:tr>
              <a:tr h="400050">
                <a:tc>
                  <a:txBody>
                    <a:bodyPr/>
                    <a:lstStyle/>
                    <a:p>
                      <a:pPr algn="ctr"/>
                      <a:r>
                        <a:rPr lang="en-GB" sz="1800" dirty="0">
                          <a:solidFill>
                            <a:schemeClr val="bg2"/>
                          </a:solidFill>
                        </a:rPr>
                        <a:t>10</a:t>
                      </a:r>
                    </a:p>
                  </a:txBody>
                  <a:tcPr/>
                </a:tc>
                <a:tc>
                  <a:txBody>
                    <a:bodyPr/>
                    <a:lstStyle/>
                    <a:p>
                      <a:r>
                        <a:rPr lang="en-GB" sz="1800" dirty="0">
                          <a:solidFill>
                            <a:schemeClr val="bg2"/>
                          </a:solidFill>
                        </a:rPr>
                        <a:t>TWOC Management Pathway.</a:t>
                      </a:r>
                    </a:p>
                  </a:txBody>
                  <a:tcPr/>
                </a:tc>
                <a:extLst>
                  <a:ext uri="{0D108BD9-81ED-4DB2-BD59-A6C34878D82A}">
                    <a16:rowId xmlns:a16="http://schemas.microsoft.com/office/drawing/2014/main" val="1388744900"/>
                  </a:ext>
                </a:extLst>
              </a:tr>
              <a:tr h="488539">
                <a:tc>
                  <a:txBody>
                    <a:bodyPr/>
                    <a:lstStyle/>
                    <a:p>
                      <a:pPr algn="ctr"/>
                      <a:r>
                        <a:rPr lang="en-GB" sz="1800" dirty="0">
                          <a:solidFill>
                            <a:schemeClr val="bg2"/>
                          </a:solidFill>
                        </a:rPr>
                        <a:t>11 - 14</a:t>
                      </a:r>
                    </a:p>
                  </a:txBody>
                  <a:tcPr/>
                </a:tc>
                <a:tc>
                  <a:txBody>
                    <a:bodyPr/>
                    <a:lstStyle/>
                    <a:p>
                      <a:r>
                        <a:rPr lang="en-GB" sz="1800" dirty="0">
                          <a:solidFill>
                            <a:schemeClr val="bg2"/>
                          </a:solidFill>
                        </a:rPr>
                        <a:t>Bladder management information inc. UTI risk factors and device related Infection prevention.</a:t>
                      </a:r>
                    </a:p>
                  </a:txBody>
                  <a:tcPr/>
                </a:tc>
                <a:extLst>
                  <a:ext uri="{0D108BD9-81ED-4DB2-BD59-A6C34878D82A}">
                    <a16:rowId xmlns:a16="http://schemas.microsoft.com/office/drawing/2014/main" val="1541390612"/>
                  </a:ext>
                </a:extLst>
              </a:tr>
              <a:tr h="401955">
                <a:tc>
                  <a:txBody>
                    <a:bodyPr/>
                    <a:lstStyle/>
                    <a:p>
                      <a:pPr algn="ctr"/>
                      <a:r>
                        <a:rPr lang="en-GB" sz="1800" dirty="0">
                          <a:solidFill>
                            <a:schemeClr val="bg2"/>
                          </a:solidFill>
                        </a:rPr>
                        <a:t>15</a:t>
                      </a:r>
                    </a:p>
                  </a:txBody>
                  <a:tcPr/>
                </a:tc>
                <a:tc>
                  <a:txBody>
                    <a:bodyPr/>
                    <a:lstStyle/>
                    <a:p>
                      <a:r>
                        <a:rPr lang="en-GB" sz="1800" dirty="0">
                          <a:solidFill>
                            <a:schemeClr val="bg2"/>
                          </a:solidFill>
                        </a:rPr>
                        <a:t>Medical management of constipation in patients </a:t>
                      </a:r>
                      <a:r>
                        <a:rPr lang="en-GB" sz="1800">
                          <a:solidFill>
                            <a:schemeClr val="bg2"/>
                          </a:solidFill>
                        </a:rPr>
                        <a:t>with MS.</a:t>
                      </a:r>
                      <a:endParaRPr lang="en-GB" sz="1800" dirty="0">
                        <a:solidFill>
                          <a:schemeClr val="bg2"/>
                        </a:solidFill>
                      </a:endParaRPr>
                    </a:p>
                  </a:txBody>
                  <a:tcPr/>
                </a:tc>
                <a:extLst>
                  <a:ext uri="{0D108BD9-81ED-4DB2-BD59-A6C34878D82A}">
                    <a16:rowId xmlns:a16="http://schemas.microsoft.com/office/drawing/2014/main" val="1332992775"/>
                  </a:ext>
                </a:extLst>
              </a:tr>
              <a:tr h="437259">
                <a:tc>
                  <a:txBody>
                    <a:bodyPr/>
                    <a:lstStyle/>
                    <a:p>
                      <a:pPr algn="ctr"/>
                      <a:r>
                        <a:rPr lang="en-GB" sz="1800" dirty="0">
                          <a:solidFill>
                            <a:schemeClr val="bg2"/>
                          </a:solidFill>
                        </a:rPr>
                        <a:t>16</a:t>
                      </a:r>
                    </a:p>
                  </a:txBody>
                  <a:tcPr/>
                </a:tc>
                <a:tc>
                  <a:txBody>
                    <a:bodyPr/>
                    <a:lstStyle/>
                    <a:p>
                      <a:r>
                        <a:rPr lang="en-GB" sz="1800" dirty="0">
                          <a:solidFill>
                            <a:schemeClr val="bg2"/>
                          </a:solidFill>
                        </a:rPr>
                        <a:t>Neuro Bowel management pathway inc. NICE Guidance MTG36 (</a:t>
                      </a:r>
                      <a:r>
                        <a:rPr lang="en-GB" sz="1800" dirty="0" err="1">
                          <a:solidFill>
                            <a:schemeClr val="bg2"/>
                          </a:solidFill>
                        </a:rPr>
                        <a:t>Peristeen</a:t>
                      </a:r>
                      <a:r>
                        <a:rPr lang="en-GB" sz="1800" dirty="0">
                          <a:solidFill>
                            <a:schemeClr val="bg2"/>
                          </a:solidFill>
                        </a:rPr>
                        <a:t>)</a:t>
                      </a:r>
                    </a:p>
                  </a:txBody>
                  <a:tcPr/>
                </a:tc>
                <a:extLst>
                  <a:ext uri="{0D108BD9-81ED-4DB2-BD59-A6C34878D82A}">
                    <a16:rowId xmlns:a16="http://schemas.microsoft.com/office/drawing/2014/main" val="2535326403"/>
                  </a:ext>
                </a:extLst>
              </a:tr>
              <a:tr h="400050">
                <a:tc>
                  <a:txBody>
                    <a:bodyPr/>
                    <a:lstStyle/>
                    <a:p>
                      <a:pPr algn="ctr"/>
                      <a:r>
                        <a:rPr lang="en-GB" sz="1800" dirty="0">
                          <a:solidFill>
                            <a:schemeClr val="bg2"/>
                          </a:solidFill>
                        </a:rPr>
                        <a:t>17</a:t>
                      </a:r>
                    </a:p>
                  </a:txBody>
                  <a:tcPr/>
                </a:tc>
                <a:tc>
                  <a:txBody>
                    <a:bodyPr/>
                    <a:lstStyle/>
                    <a:p>
                      <a:r>
                        <a:rPr lang="en-GB" sz="1800" dirty="0">
                          <a:solidFill>
                            <a:schemeClr val="bg2"/>
                          </a:solidFill>
                        </a:rPr>
                        <a:t>TAI suitability assessment form / Request for support.</a:t>
                      </a:r>
                    </a:p>
                  </a:txBody>
                  <a:tcPr/>
                </a:tc>
                <a:extLst>
                  <a:ext uri="{0D108BD9-81ED-4DB2-BD59-A6C34878D82A}">
                    <a16:rowId xmlns:a16="http://schemas.microsoft.com/office/drawing/2014/main" val="512490549"/>
                  </a:ext>
                </a:extLst>
              </a:tr>
            </a:tbl>
          </a:graphicData>
        </a:graphic>
      </p:graphicFrame>
      <p:sp>
        <p:nvSpPr>
          <p:cNvPr id="14" name="TextBox 13">
            <a:extLst>
              <a:ext uri="{FF2B5EF4-FFF2-40B4-BE49-F238E27FC236}">
                <a16:creationId xmlns:a16="http://schemas.microsoft.com/office/drawing/2014/main" id="{458851E3-FCE8-4615-CB1C-E6BACEF6FBED}"/>
              </a:ext>
            </a:extLst>
          </p:cNvPr>
          <p:cNvSpPr txBox="1"/>
          <p:nvPr/>
        </p:nvSpPr>
        <p:spPr>
          <a:xfrm>
            <a:off x="10311424" y="6010275"/>
            <a:ext cx="1155087" cy="382589"/>
          </a:xfrm>
          <a:prstGeom prst="rect">
            <a:avLst/>
          </a:prstGeom>
          <a:noFill/>
        </p:spPr>
        <p:txBody>
          <a:bodyPr wrap="none" lIns="0" tIns="0" rIns="0" bIns="0" rtlCol="0">
            <a:noAutofit/>
          </a:bodyPr>
          <a:lstStyle/>
          <a:p>
            <a:r>
              <a:rPr lang="en-GB" sz="1400" dirty="0">
                <a:solidFill>
                  <a:schemeClr val="bg2"/>
                </a:solidFill>
              </a:rPr>
              <a:t>Sponsored by</a:t>
            </a:r>
          </a:p>
        </p:txBody>
      </p:sp>
    </p:spTree>
    <p:extLst>
      <p:ext uri="{BB962C8B-B14F-4D97-AF65-F5344CB8AC3E}">
        <p14:creationId xmlns:p14="http://schemas.microsoft.com/office/powerpoint/2010/main" val="390329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9A0B-0BF9-4518-841A-512A17F5F846}"/>
              </a:ext>
            </a:extLst>
          </p:cNvPr>
          <p:cNvSpPr>
            <a:spLocks noGrp="1"/>
          </p:cNvSpPr>
          <p:nvPr>
            <p:ph type="title"/>
          </p:nvPr>
        </p:nvSpPr>
        <p:spPr/>
        <p:txBody>
          <a:bodyPr/>
          <a:lstStyle/>
          <a:p>
            <a:r>
              <a:rPr lang="en-GB" dirty="0"/>
              <a:t> Bladder and Bowel Assessment Protocol</a:t>
            </a:r>
          </a:p>
        </p:txBody>
      </p:sp>
      <p:sp>
        <p:nvSpPr>
          <p:cNvPr id="4" name="Date Placeholder 3">
            <a:extLst>
              <a:ext uri="{FF2B5EF4-FFF2-40B4-BE49-F238E27FC236}">
                <a16:creationId xmlns:a16="http://schemas.microsoft.com/office/drawing/2014/main" id="{1EA4A12D-692E-473F-BAF2-B32DC7C72EC0}"/>
              </a:ext>
            </a:extLst>
          </p:cNvPr>
          <p:cNvSpPr>
            <a:spLocks noGrp="1"/>
          </p:cNvSpPr>
          <p:nvPr>
            <p:ph type="dt" sz="half" idx="14"/>
          </p:nvPr>
        </p:nvSpPr>
        <p:spPr>
          <a:xfrm>
            <a:off x="4691901" y="6539250"/>
            <a:ext cx="1270800" cy="208800"/>
          </a:xfrm>
        </p:spPr>
        <p:txBody>
          <a:bodyPr/>
          <a:lstStyle/>
          <a:p>
            <a:r>
              <a:rPr lang="en-GB" dirty="0"/>
              <a:t>February 2024</a:t>
            </a:r>
          </a:p>
        </p:txBody>
      </p:sp>
      <p:sp>
        <p:nvSpPr>
          <p:cNvPr id="5" name="Footer Placeholder 4">
            <a:extLst>
              <a:ext uri="{FF2B5EF4-FFF2-40B4-BE49-F238E27FC236}">
                <a16:creationId xmlns:a16="http://schemas.microsoft.com/office/drawing/2014/main" id="{66F3D329-4289-4A0B-99B2-2085713303E4}"/>
              </a:ext>
            </a:extLst>
          </p:cNvPr>
          <p:cNvSpPr>
            <a:spLocks noGrp="1"/>
          </p:cNvSpPr>
          <p:nvPr>
            <p:ph type="ftr" sz="quarter" idx="15"/>
          </p:nvPr>
        </p:nvSpPr>
        <p:spPr/>
        <p:txBody>
          <a:bodyPr/>
          <a:lstStyle/>
          <a:p>
            <a:r>
              <a:rPr lang="en-GB" dirty="0"/>
              <a:t>.</a:t>
            </a:r>
          </a:p>
        </p:txBody>
      </p:sp>
      <p:sp>
        <p:nvSpPr>
          <p:cNvPr id="6" name="Slide Number Placeholder 5">
            <a:extLst>
              <a:ext uri="{FF2B5EF4-FFF2-40B4-BE49-F238E27FC236}">
                <a16:creationId xmlns:a16="http://schemas.microsoft.com/office/drawing/2014/main" id="{0EC2AF4A-A0C9-4D84-B179-78E23E31C035}"/>
              </a:ext>
            </a:extLst>
          </p:cNvPr>
          <p:cNvSpPr>
            <a:spLocks noGrp="1"/>
          </p:cNvSpPr>
          <p:nvPr>
            <p:ph type="sldNum" sz="quarter" idx="16"/>
          </p:nvPr>
        </p:nvSpPr>
        <p:spPr/>
        <p:txBody>
          <a:bodyPr/>
          <a:lstStyle/>
          <a:p>
            <a:r>
              <a:rPr lang="en-GB"/>
              <a:t>Page </a:t>
            </a:r>
            <a:fld id="{9E564AD4-C76D-4F33-BD52-5147B3B7B407}" type="slidenum">
              <a:rPr lang="en-GB" smtClean="0"/>
              <a:pPr/>
              <a:t>4</a:t>
            </a:fld>
            <a:endParaRPr lang="en-GB" dirty="0"/>
          </a:p>
        </p:txBody>
      </p:sp>
      <p:sp>
        <p:nvSpPr>
          <p:cNvPr id="7" name="Rectangle 6">
            <a:extLst>
              <a:ext uri="{FF2B5EF4-FFF2-40B4-BE49-F238E27FC236}">
                <a16:creationId xmlns:a16="http://schemas.microsoft.com/office/drawing/2014/main" id="{04B12E44-D1EB-47BA-B3BB-9D0373825D5F}"/>
              </a:ext>
            </a:extLst>
          </p:cNvPr>
          <p:cNvSpPr/>
          <p:nvPr/>
        </p:nvSpPr>
        <p:spPr>
          <a:xfrm>
            <a:off x="4252001" y="1069349"/>
            <a:ext cx="2779776" cy="4150427"/>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r>
              <a:rPr lang="en-GB" dirty="0"/>
              <a:t>Neuro Services</a:t>
            </a:r>
          </a:p>
          <a:p>
            <a:pPr algn="l"/>
            <a:endParaRPr lang="en-GB" dirty="0"/>
          </a:p>
          <a:p>
            <a:pPr algn="l"/>
            <a:r>
              <a:rPr lang="en-GB" dirty="0"/>
              <a:t>All pts with neuro </a:t>
            </a:r>
            <a:r>
              <a:rPr lang="en-GB" dirty="0" err="1"/>
              <a:t>BaB</a:t>
            </a:r>
            <a:r>
              <a:rPr lang="en-GB" dirty="0"/>
              <a:t> symptoms to complete a Bladder and Bowel Assessment  annually.</a:t>
            </a:r>
          </a:p>
          <a:p>
            <a:pPr algn="l"/>
            <a:endParaRPr lang="en-GB" dirty="0"/>
          </a:p>
          <a:p>
            <a:pPr algn="l"/>
            <a:endParaRPr lang="en-GB" dirty="0"/>
          </a:p>
        </p:txBody>
      </p:sp>
      <p:sp>
        <p:nvSpPr>
          <p:cNvPr id="8" name="Rectangle 7">
            <a:extLst>
              <a:ext uri="{FF2B5EF4-FFF2-40B4-BE49-F238E27FC236}">
                <a16:creationId xmlns:a16="http://schemas.microsoft.com/office/drawing/2014/main" id="{EAB8C2DF-D9D2-4E1F-A681-F1FFC412D41E}"/>
              </a:ext>
            </a:extLst>
          </p:cNvPr>
          <p:cNvSpPr/>
          <p:nvPr/>
        </p:nvSpPr>
        <p:spPr>
          <a:xfrm>
            <a:off x="7778518" y="1063712"/>
            <a:ext cx="2779776" cy="4150427"/>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r>
              <a:rPr lang="en-GB" dirty="0" err="1"/>
              <a:t>BaBS</a:t>
            </a:r>
            <a:endParaRPr lang="en-GB" dirty="0"/>
          </a:p>
          <a:p>
            <a:pPr algn="l"/>
            <a:endParaRPr lang="en-GB" dirty="0"/>
          </a:p>
          <a:p>
            <a:pPr algn="l"/>
            <a:r>
              <a:rPr lang="en-GB" dirty="0"/>
              <a:t>All pts with neuro </a:t>
            </a:r>
            <a:r>
              <a:rPr lang="en-GB" dirty="0" err="1"/>
              <a:t>BaB</a:t>
            </a:r>
            <a:r>
              <a:rPr lang="en-GB" dirty="0"/>
              <a:t> symptoms referred into the service to have a </a:t>
            </a:r>
            <a:r>
              <a:rPr lang="en-GB" dirty="0" err="1"/>
              <a:t>BaB</a:t>
            </a:r>
            <a:r>
              <a:rPr lang="en-GB" dirty="0"/>
              <a:t> review as part of their initial assessment. </a:t>
            </a:r>
          </a:p>
          <a:p>
            <a:pPr algn="l"/>
            <a:endParaRPr lang="en-GB" dirty="0"/>
          </a:p>
          <a:p>
            <a:pPr algn="l"/>
            <a:r>
              <a:rPr lang="en-GB" dirty="0"/>
              <a:t>Refer back to Specialist Service if needed.</a:t>
            </a:r>
          </a:p>
          <a:p>
            <a:pPr algn="l"/>
            <a:endParaRPr lang="en-GB" dirty="0"/>
          </a:p>
        </p:txBody>
      </p:sp>
      <p:sp>
        <p:nvSpPr>
          <p:cNvPr id="9" name="Rectangle 8">
            <a:extLst>
              <a:ext uri="{FF2B5EF4-FFF2-40B4-BE49-F238E27FC236}">
                <a16:creationId xmlns:a16="http://schemas.microsoft.com/office/drawing/2014/main" id="{3D07F686-260E-4D83-8593-762A0546CF4C}"/>
              </a:ext>
            </a:extLst>
          </p:cNvPr>
          <p:cNvSpPr/>
          <p:nvPr/>
        </p:nvSpPr>
        <p:spPr>
          <a:xfrm>
            <a:off x="725484" y="1063712"/>
            <a:ext cx="2779776" cy="4150427"/>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r>
              <a:rPr lang="en-GB" dirty="0"/>
              <a:t>Acute</a:t>
            </a:r>
          </a:p>
          <a:p>
            <a:pPr algn="l"/>
            <a:endParaRPr lang="en-GB" dirty="0"/>
          </a:p>
          <a:p>
            <a:pPr algn="l"/>
            <a:r>
              <a:rPr lang="en-GB" dirty="0"/>
              <a:t>All  patients with neuro </a:t>
            </a:r>
            <a:r>
              <a:rPr lang="en-GB" dirty="0" err="1"/>
              <a:t>BaB</a:t>
            </a:r>
            <a:r>
              <a:rPr lang="en-GB" dirty="0"/>
              <a:t> symptoms to have </a:t>
            </a:r>
            <a:r>
              <a:rPr lang="en-GB" dirty="0" err="1"/>
              <a:t>BaB</a:t>
            </a:r>
            <a:r>
              <a:rPr lang="en-GB" dirty="0"/>
              <a:t> assessment as part of neuro review or admission.</a:t>
            </a:r>
          </a:p>
          <a:p>
            <a:pPr algn="l"/>
            <a:r>
              <a:rPr lang="en-GB" dirty="0"/>
              <a:t>(At least annually.)</a:t>
            </a:r>
          </a:p>
          <a:p>
            <a:pPr algn="l"/>
            <a:endParaRPr lang="en-GB" dirty="0"/>
          </a:p>
          <a:p>
            <a:pPr algn="l"/>
            <a:r>
              <a:rPr lang="en-GB" dirty="0"/>
              <a:t>Refer to </a:t>
            </a:r>
            <a:r>
              <a:rPr lang="en-GB" dirty="0" err="1"/>
              <a:t>BaB</a:t>
            </a:r>
            <a:r>
              <a:rPr lang="en-GB" dirty="0"/>
              <a:t> Service once discharged.</a:t>
            </a:r>
          </a:p>
          <a:p>
            <a:pPr algn="l"/>
            <a:endParaRPr lang="en-GB" dirty="0"/>
          </a:p>
        </p:txBody>
      </p:sp>
      <p:sp>
        <p:nvSpPr>
          <p:cNvPr id="3" name="TextBox 2">
            <a:extLst>
              <a:ext uri="{FF2B5EF4-FFF2-40B4-BE49-F238E27FC236}">
                <a16:creationId xmlns:a16="http://schemas.microsoft.com/office/drawing/2014/main" id="{1FC502AA-91C0-9C8A-A6CD-793B0DD2E282}"/>
              </a:ext>
            </a:extLst>
          </p:cNvPr>
          <p:cNvSpPr txBox="1"/>
          <p:nvPr/>
        </p:nvSpPr>
        <p:spPr>
          <a:xfrm>
            <a:off x="725484" y="5610263"/>
            <a:ext cx="9115425" cy="604926"/>
          </a:xfrm>
          <a:prstGeom prst="rect">
            <a:avLst/>
          </a:prstGeom>
          <a:noFill/>
        </p:spPr>
        <p:txBody>
          <a:bodyPr wrap="none" lIns="0" tIns="0" rIns="0" bIns="0" rtlCol="0">
            <a:noAutofit/>
          </a:bodyPr>
          <a:lstStyle/>
          <a:p>
            <a:r>
              <a:rPr lang="en-GB" sz="1800" u="sng" dirty="0">
                <a:solidFill>
                  <a:srgbClr val="0563C1"/>
                </a:solidFill>
                <a:effectLst/>
                <a:latin typeface="Calibri" panose="020F0502020204030204" pitchFamily="34" charset="0"/>
                <a:ea typeface="Calibri" panose="020F0502020204030204" pitchFamily="34" charset="0"/>
                <a:hlinkClick r:id="rId2"/>
              </a:rPr>
              <a:t>Overview | Urinary incontinence in neurological disease: assessment and management | Guidance | NICE</a:t>
            </a:r>
            <a:endParaRPr lang="en-GB" dirty="0">
              <a:solidFill>
                <a:schemeClr val="bg2"/>
              </a:solidFill>
            </a:endParaRPr>
          </a:p>
        </p:txBody>
      </p:sp>
      <p:sp>
        <p:nvSpPr>
          <p:cNvPr id="11" name="TextBox 10">
            <a:extLst>
              <a:ext uri="{FF2B5EF4-FFF2-40B4-BE49-F238E27FC236}">
                <a16:creationId xmlns:a16="http://schemas.microsoft.com/office/drawing/2014/main" id="{3C18CA3E-7326-9817-6ABA-20C0E5DA1DCE}"/>
              </a:ext>
            </a:extLst>
          </p:cNvPr>
          <p:cNvSpPr txBox="1"/>
          <p:nvPr/>
        </p:nvSpPr>
        <p:spPr>
          <a:xfrm>
            <a:off x="10311424" y="6010275"/>
            <a:ext cx="1155087" cy="382589"/>
          </a:xfrm>
          <a:prstGeom prst="rect">
            <a:avLst/>
          </a:prstGeom>
          <a:noFill/>
        </p:spPr>
        <p:txBody>
          <a:bodyPr wrap="none" lIns="0" tIns="0" rIns="0" bIns="0" rtlCol="0">
            <a:noAutofit/>
          </a:bodyPr>
          <a:lstStyle/>
          <a:p>
            <a:r>
              <a:rPr lang="en-GB" sz="1400" dirty="0">
                <a:solidFill>
                  <a:schemeClr val="bg2"/>
                </a:solidFill>
              </a:rPr>
              <a:t>Sponsored by</a:t>
            </a:r>
          </a:p>
        </p:txBody>
      </p:sp>
    </p:spTree>
    <p:extLst>
      <p:ext uri="{BB962C8B-B14F-4D97-AF65-F5344CB8AC3E}">
        <p14:creationId xmlns:p14="http://schemas.microsoft.com/office/powerpoint/2010/main" val="340120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06D34FC-FAC2-7288-4FD4-9AFF1FC8D29B}"/>
              </a:ext>
            </a:extLst>
          </p:cNvPr>
          <p:cNvSpPr>
            <a:spLocks noGrp="1"/>
          </p:cNvSpPr>
          <p:nvPr>
            <p:ph type="title"/>
          </p:nvPr>
        </p:nvSpPr>
        <p:spPr>
          <a:xfrm flipV="1">
            <a:off x="725488" y="1409124"/>
            <a:ext cx="3532188" cy="208799"/>
          </a:xfrm>
        </p:spPr>
        <p:txBody>
          <a:bodyPr/>
          <a:lstStyle/>
          <a:p>
            <a:endParaRPr lang="en-GB" dirty="0"/>
          </a:p>
        </p:txBody>
      </p:sp>
      <p:pic>
        <p:nvPicPr>
          <p:cNvPr id="16" name="Content Placeholder 15">
            <a:extLst>
              <a:ext uri="{FF2B5EF4-FFF2-40B4-BE49-F238E27FC236}">
                <a16:creationId xmlns:a16="http://schemas.microsoft.com/office/drawing/2014/main" id="{E2E79D67-EF59-CD43-649C-0372709B3DFD}"/>
              </a:ext>
            </a:extLst>
          </p:cNvPr>
          <p:cNvPicPr>
            <a:picLocks noGrp="1" noChangeAspect="1"/>
          </p:cNvPicPr>
          <p:nvPr>
            <p:ph sz="quarter" idx="13"/>
          </p:nvPr>
        </p:nvPicPr>
        <p:blipFill rotWithShape="1">
          <a:blip r:embed="rId2"/>
          <a:srcRect l="12642" t="18394" r="72287" b="7841"/>
          <a:stretch/>
        </p:blipFill>
        <p:spPr>
          <a:xfrm>
            <a:off x="238950" y="30600"/>
            <a:ext cx="4937223" cy="6796800"/>
          </a:xfrm>
        </p:spPr>
      </p:pic>
      <p:sp>
        <p:nvSpPr>
          <p:cNvPr id="14" name="Content Placeholder 13">
            <a:extLst>
              <a:ext uri="{FF2B5EF4-FFF2-40B4-BE49-F238E27FC236}">
                <a16:creationId xmlns:a16="http://schemas.microsoft.com/office/drawing/2014/main" id="{DF015B6B-1032-001D-7B37-2220EEA0A639}"/>
              </a:ext>
            </a:extLst>
          </p:cNvPr>
          <p:cNvSpPr>
            <a:spLocks noGrp="1"/>
          </p:cNvSpPr>
          <p:nvPr>
            <p:ph sz="quarter" idx="14"/>
          </p:nvPr>
        </p:nvSpPr>
        <p:spPr>
          <a:xfrm>
            <a:off x="6276001" y="3009900"/>
            <a:ext cx="2115524" cy="2947988"/>
          </a:xfrm>
        </p:spPr>
        <p:txBody>
          <a:bodyPr/>
          <a:lstStyle/>
          <a:p>
            <a:endParaRPr lang="en-GB" dirty="0"/>
          </a:p>
        </p:txBody>
      </p:sp>
      <p:sp>
        <p:nvSpPr>
          <p:cNvPr id="4" name="Date Placeholder 3">
            <a:extLst>
              <a:ext uri="{FF2B5EF4-FFF2-40B4-BE49-F238E27FC236}">
                <a16:creationId xmlns:a16="http://schemas.microsoft.com/office/drawing/2014/main" id="{F47C7973-DB64-A93F-4C88-77345E0A38DC}"/>
              </a:ext>
            </a:extLst>
          </p:cNvPr>
          <p:cNvSpPr>
            <a:spLocks noGrp="1"/>
          </p:cNvSpPr>
          <p:nvPr>
            <p:ph type="dt" sz="half" idx="15"/>
          </p:nvPr>
        </p:nvSpPr>
        <p:spPr>
          <a:xfrm>
            <a:off x="4615701" y="6588000"/>
            <a:ext cx="1270800" cy="208800"/>
          </a:xfrm>
        </p:spPr>
        <p:txBody>
          <a:bodyPr/>
          <a:lstStyle/>
          <a:p>
            <a:r>
              <a:rPr lang="en-GB" dirty="0"/>
              <a:t>.er 2023</a:t>
            </a:r>
          </a:p>
        </p:txBody>
      </p:sp>
      <p:sp>
        <p:nvSpPr>
          <p:cNvPr id="5" name="Footer Placeholder 4">
            <a:extLst>
              <a:ext uri="{FF2B5EF4-FFF2-40B4-BE49-F238E27FC236}">
                <a16:creationId xmlns:a16="http://schemas.microsoft.com/office/drawing/2014/main" id="{0583012B-84B1-0B2A-257D-829F07B62122}"/>
              </a:ext>
            </a:extLst>
          </p:cNvPr>
          <p:cNvSpPr>
            <a:spLocks noGrp="1"/>
          </p:cNvSpPr>
          <p:nvPr>
            <p:ph type="ftr" sz="quarter" idx="16"/>
          </p:nvPr>
        </p:nvSpPr>
        <p:spPr>
          <a:xfrm>
            <a:off x="10103850" y="6447156"/>
            <a:ext cx="106950" cy="45719"/>
          </a:xfrm>
        </p:spPr>
        <p:txBody>
          <a:bodyPr/>
          <a:lstStyle/>
          <a:p>
            <a:r>
              <a:rPr lang="en-GB" dirty="0"/>
              <a:t>.</a:t>
            </a:r>
          </a:p>
        </p:txBody>
      </p:sp>
      <p:sp>
        <p:nvSpPr>
          <p:cNvPr id="6" name="Slide Number Placeholder 5">
            <a:extLst>
              <a:ext uri="{FF2B5EF4-FFF2-40B4-BE49-F238E27FC236}">
                <a16:creationId xmlns:a16="http://schemas.microsoft.com/office/drawing/2014/main" id="{49A1F59D-50D5-2CCD-8B05-72CA382C6379}"/>
              </a:ext>
            </a:extLst>
          </p:cNvPr>
          <p:cNvSpPr>
            <a:spLocks noGrp="1"/>
          </p:cNvSpPr>
          <p:nvPr>
            <p:ph type="sldNum" sz="quarter" idx="17"/>
          </p:nvPr>
        </p:nvSpPr>
        <p:spPr/>
        <p:txBody>
          <a:bodyPr/>
          <a:lstStyle/>
          <a:p>
            <a:r>
              <a:rPr lang="en-GB" dirty="0"/>
              <a:t>Page </a:t>
            </a:r>
            <a:fld id="{9E564AD4-C76D-4F33-BD52-5147B3B7B407}" type="slidenum">
              <a:rPr lang="en-GB" smtClean="0"/>
              <a:pPr/>
              <a:t>5</a:t>
            </a:fld>
            <a:endParaRPr lang="en-GB" dirty="0"/>
          </a:p>
        </p:txBody>
      </p:sp>
      <p:pic>
        <p:nvPicPr>
          <p:cNvPr id="18" name="Picture 17">
            <a:extLst>
              <a:ext uri="{FF2B5EF4-FFF2-40B4-BE49-F238E27FC236}">
                <a16:creationId xmlns:a16="http://schemas.microsoft.com/office/drawing/2014/main" id="{4FD8861B-040E-294B-0E74-3DC770D7A234}"/>
              </a:ext>
            </a:extLst>
          </p:cNvPr>
          <p:cNvPicPr>
            <a:picLocks noChangeAspect="1"/>
          </p:cNvPicPr>
          <p:nvPr/>
        </p:nvPicPr>
        <p:blipFill rotWithShape="1">
          <a:blip r:embed="rId3"/>
          <a:srcRect l="12656" t="18611" r="72500" b="6666"/>
          <a:stretch/>
        </p:blipFill>
        <p:spPr>
          <a:xfrm>
            <a:off x="5071454" y="15300"/>
            <a:ext cx="4822327" cy="6827400"/>
          </a:xfrm>
          <a:prstGeom prst="rect">
            <a:avLst/>
          </a:prstGeom>
        </p:spPr>
      </p:pic>
      <p:sp>
        <p:nvSpPr>
          <p:cNvPr id="19" name="TextBox 18">
            <a:extLst>
              <a:ext uri="{FF2B5EF4-FFF2-40B4-BE49-F238E27FC236}">
                <a16:creationId xmlns:a16="http://schemas.microsoft.com/office/drawing/2014/main" id="{2CCABD33-EB97-E29E-7F82-4C61591FD259}"/>
              </a:ext>
            </a:extLst>
          </p:cNvPr>
          <p:cNvSpPr txBox="1"/>
          <p:nvPr/>
        </p:nvSpPr>
        <p:spPr>
          <a:xfrm>
            <a:off x="9782175" y="2762249"/>
            <a:ext cx="2247900" cy="1344932"/>
          </a:xfrm>
          <a:prstGeom prst="rect">
            <a:avLst/>
          </a:prstGeom>
          <a:noFill/>
        </p:spPr>
        <p:txBody>
          <a:bodyPr wrap="none" lIns="0" tIns="0" rIns="0" bIns="0" rtlCol="0">
            <a:noAutofit/>
          </a:bodyPr>
          <a:lstStyle/>
          <a:p>
            <a:r>
              <a:rPr lang="en-GB" b="1" dirty="0">
                <a:solidFill>
                  <a:schemeClr val="bg2"/>
                </a:solidFill>
              </a:rPr>
              <a:t>Please contact your</a:t>
            </a:r>
          </a:p>
          <a:p>
            <a:r>
              <a:rPr lang="en-GB" b="1" dirty="0">
                <a:solidFill>
                  <a:schemeClr val="bg2"/>
                </a:solidFill>
              </a:rPr>
              <a:t>local </a:t>
            </a:r>
            <a:r>
              <a:rPr lang="en-GB" b="1" dirty="0" err="1">
                <a:solidFill>
                  <a:schemeClr val="bg2"/>
                </a:solidFill>
              </a:rPr>
              <a:t>BaB</a:t>
            </a:r>
            <a:r>
              <a:rPr lang="en-GB" b="1" dirty="0">
                <a:solidFill>
                  <a:schemeClr val="bg2"/>
                </a:solidFill>
              </a:rPr>
              <a:t> service for a</a:t>
            </a:r>
          </a:p>
          <a:p>
            <a:r>
              <a:rPr lang="en-GB" b="1" dirty="0">
                <a:solidFill>
                  <a:schemeClr val="bg2"/>
                </a:solidFill>
              </a:rPr>
              <a:t>copy of this </a:t>
            </a:r>
          </a:p>
          <a:p>
            <a:r>
              <a:rPr lang="en-GB" b="1" dirty="0">
                <a:solidFill>
                  <a:schemeClr val="bg2"/>
                </a:solidFill>
              </a:rPr>
              <a:t>Assessment form.</a:t>
            </a:r>
          </a:p>
        </p:txBody>
      </p:sp>
      <p:sp>
        <p:nvSpPr>
          <p:cNvPr id="2" name="TextBox 1">
            <a:extLst>
              <a:ext uri="{FF2B5EF4-FFF2-40B4-BE49-F238E27FC236}">
                <a16:creationId xmlns:a16="http://schemas.microsoft.com/office/drawing/2014/main" id="{C3971603-2D5F-D086-CE88-10D918324EC1}"/>
              </a:ext>
            </a:extLst>
          </p:cNvPr>
          <p:cNvSpPr txBox="1"/>
          <p:nvPr/>
        </p:nvSpPr>
        <p:spPr>
          <a:xfrm>
            <a:off x="10047528" y="4295775"/>
            <a:ext cx="2144472" cy="914400"/>
          </a:xfrm>
          <a:prstGeom prst="rect">
            <a:avLst/>
          </a:prstGeom>
          <a:noFill/>
        </p:spPr>
        <p:txBody>
          <a:bodyPr wrap="square" lIns="0" tIns="0" rIns="0" bIns="0" rtlCol="0">
            <a:noAutofit/>
          </a:bodyPr>
          <a:lstStyle/>
          <a:p>
            <a:endParaRPr lang="en-GB" dirty="0" err="1">
              <a:solidFill>
                <a:schemeClr val="bg2"/>
              </a:solidFill>
            </a:endParaRPr>
          </a:p>
        </p:txBody>
      </p:sp>
      <p:sp>
        <p:nvSpPr>
          <p:cNvPr id="3" name="TextBox 2">
            <a:extLst>
              <a:ext uri="{FF2B5EF4-FFF2-40B4-BE49-F238E27FC236}">
                <a16:creationId xmlns:a16="http://schemas.microsoft.com/office/drawing/2014/main" id="{25845070-4A4E-01B0-F581-20F0B5F6D88B}"/>
              </a:ext>
            </a:extLst>
          </p:cNvPr>
          <p:cNvSpPr txBox="1"/>
          <p:nvPr/>
        </p:nvSpPr>
        <p:spPr>
          <a:xfrm>
            <a:off x="10311424" y="6010275"/>
            <a:ext cx="1155087" cy="382589"/>
          </a:xfrm>
          <a:prstGeom prst="rect">
            <a:avLst/>
          </a:prstGeom>
          <a:noFill/>
        </p:spPr>
        <p:txBody>
          <a:bodyPr wrap="none" lIns="0" tIns="0" rIns="0" bIns="0" rtlCol="0">
            <a:noAutofit/>
          </a:bodyPr>
          <a:lstStyle/>
          <a:p>
            <a:r>
              <a:rPr lang="en-GB" sz="1400" dirty="0">
                <a:solidFill>
                  <a:schemeClr val="bg2"/>
                </a:solidFill>
              </a:rPr>
              <a:t>Sponsored by</a:t>
            </a:r>
          </a:p>
        </p:txBody>
      </p:sp>
    </p:spTree>
    <p:extLst>
      <p:ext uri="{BB962C8B-B14F-4D97-AF65-F5344CB8AC3E}">
        <p14:creationId xmlns:p14="http://schemas.microsoft.com/office/powerpoint/2010/main" val="50008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9BEFBA-8EE7-4A7D-B05F-60152DB2BA5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3C9BEFBA-8EE7-4A7D-B05F-60152DB2BA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AD177ADC-7687-40DC-BE24-1B19B219B798}"/>
              </a:ext>
            </a:extLst>
          </p:cNvPr>
          <p:cNvSpPr>
            <a:spLocks noGrp="1"/>
          </p:cNvSpPr>
          <p:nvPr>
            <p:ph type="title"/>
          </p:nvPr>
        </p:nvSpPr>
        <p:spPr>
          <a:xfrm>
            <a:off x="757374" y="317168"/>
            <a:ext cx="10741025" cy="1044000"/>
          </a:xfrm>
        </p:spPr>
        <p:txBody>
          <a:bodyPr vert="horz"/>
          <a:lstStyle/>
          <a:p>
            <a:endParaRPr lang="en-GB"/>
          </a:p>
        </p:txBody>
      </p:sp>
      <p:sp>
        <p:nvSpPr>
          <p:cNvPr id="4" name="Date_DateCustomA"/>
          <p:cNvSpPr>
            <a:spLocks noGrp="1"/>
          </p:cNvSpPr>
          <p:nvPr>
            <p:ph type="dt" sz="half" idx="14"/>
          </p:nvPr>
        </p:nvSpPr>
        <p:spPr>
          <a:xfrm flipH="1" flipV="1">
            <a:off x="6734224" y="6526798"/>
            <a:ext cx="1154553" cy="33120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6F6F6F"/>
                </a:solidFill>
                <a:effectLst/>
                <a:uLnTx/>
                <a:uFillTx/>
                <a:latin typeface="Coloplast"/>
                <a:ea typeface="+mn-ea"/>
                <a:cs typeface="+mn-cs"/>
              </a:rPr>
              <a:t>.</a:t>
            </a:r>
          </a:p>
        </p:txBody>
      </p:sp>
      <p:pic>
        <p:nvPicPr>
          <p:cNvPr id="13" name="Picture 12">
            <a:extLst>
              <a:ext uri="{FF2B5EF4-FFF2-40B4-BE49-F238E27FC236}">
                <a16:creationId xmlns:a16="http://schemas.microsoft.com/office/drawing/2014/main" id="{AC064A6F-B9A4-C749-DAA5-0D2C5ADAB978}"/>
              </a:ext>
            </a:extLst>
          </p:cNvPr>
          <p:cNvPicPr>
            <a:picLocks noChangeAspect="1"/>
          </p:cNvPicPr>
          <p:nvPr/>
        </p:nvPicPr>
        <p:blipFill>
          <a:blip r:embed="rId6"/>
          <a:stretch>
            <a:fillRect/>
          </a:stretch>
        </p:blipFill>
        <p:spPr>
          <a:xfrm>
            <a:off x="152400" y="90488"/>
            <a:ext cx="11887200" cy="6677025"/>
          </a:xfrm>
          <a:prstGeom prst="rect">
            <a:avLst/>
          </a:prstGeom>
        </p:spPr>
      </p:pic>
    </p:spTree>
    <p:custDataLst>
      <p:tags r:id="rId1"/>
    </p:custDataLst>
    <p:extLst>
      <p:ext uri="{BB962C8B-B14F-4D97-AF65-F5344CB8AC3E}">
        <p14:creationId xmlns:p14="http://schemas.microsoft.com/office/powerpoint/2010/main" val="118797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9762-1177-48E8-80D1-6116B0329BB1}"/>
              </a:ext>
            </a:extLst>
          </p:cNvPr>
          <p:cNvSpPr>
            <a:spLocks noGrp="1"/>
          </p:cNvSpPr>
          <p:nvPr>
            <p:ph type="title"/>
          </p:nvPr>
        </p:nvSpPr>
        <p:spPr/>
        <p:txBody>
          <a:bodyPr/>
          <a:lstStyle/>
          <a:p>
            <a:r>
              <a:rPr lang="en-GB" dirty="0"/>
              <a:t>ISC Management in Neuro</a:t>
            </a:r>
            <a:br>
              <a:rPr lang="en-GB" dirty="0"/>
            </a:br>
            <a:r>
              <a:rPr lang="en-GB" dirty="0"/>
              <a:t>With identified LUTS</a:t>
            </a:r>
          </a:p>
        </p:txBody>
      </p:sp>
      <p:sp>
        <p:nvSpPr>
          <p:cNvPr id="4" name="Date Placeholder 3">
            <a:extLst>
              <a:ext uri="{FF2B5EF4-FFF2-40B4-BE49-F238E27FC236}">
                <a16:creationId xmlns:a16="http://schemas.microsoft.com/office/drawing/2014/main" id="{FBA307D5-0E05-40D7-B387-BAC630C52D2F}"/>
              </a:ext>
            </a:extLst>
          </p:cNvPr>
          <p:cNvSpPr>
            <a:spLocks noGrp="1"/>
          </p:cNvSpPr>
          <p:nvPr>
            <p:ph type="dt" sz="half" idx="14"/>
          </p:nvPr>
        </p:nvSpPr>
        <p:spPr>
          <a:xfrm>
            <a:off x="4694035" y="6492356"/>
            <a:ext cx="1270800" cy="208800"/>
          </a:xfrm>
        </p:spPr>
        <p:txBody>
          <a:bodyPr/>
          <a:lstStyle/>
          <a:p>
            <a:r>
              <a:rPr lang="en-GB" dirty="0"/>
              <a:t>February 2024</a:t>
            </a:r>
          </a:p>
        </p:txBody>
      </p:sp>
      <p:sp>
        <p:nvSpPr>
          <p:cNvPr id="5" name="Footer Placeholder 4">
            <a:extLst>
              <a:ext uri="{FF2B5EF4-FFF2-40B4-BE49-F238E27FC236}">
                <a16:creationId xmlns:a16="http://schemas.microsoft.com/office/drawing/2014/main" id="{35165781-2B02-45A3-9CC7-AFC848405805}"/>
              </a:ext>
            </a:extLst>
          </p:cNvPr>
          <p:cNvSpPr>
            <a:spLocks noGrp="1"/>
          </p:cNvSpPr>
          <p:nvPr>
            <p:ph type="ftr" sz="quarter" idx="15"/>
          </p:nvPr>
        </p:nvSpPr>
        <p:spPr>
          <a:xfrm>
            <a:off x="10144341" y="6354637"/>
            <a:ext cx="45719" cy="135525"/>
          </a:xfrm>
        </p:spPr>
        <p:txBody>
          <a:bodyPr/>
          <a:lstStyle/>
          <a:p>
            <a:r>
              <a:rPr lang="en-GB" dirty="0"/>
              <a:t>.</a:t>
            </a:r>
          </a:p>
        </p:txBody>
      </p:sp>
      <p:sp>
        <p:nvSpPr>
          <p:cNvPr id="6" name="Slide Number Placeholder 5">
            <a:extLst>
              <a:ext uri="{FF2B5EF4-FFF2-40B4-BE49-F238E27FC236}">
                <a16:creationId xmlns:a16="http://schemas.microsoft.com/office/drawing/2014/main" id="{26CD2243-9C1C-47F6-A575-25CE1EFEADBC}"/>
              </a:ext>
            </a:extLst>
          </p:cNvPr>
          <p:cNvSpPr>
            <a:spLocks noGrp="1"/>
          </p:cNvSpPr>
          <p:nvPr>
            <p:ph type="sldNum" sz="quarter" idx="16"/>
          </p:nvPr>
        </p:nvSpPr>
        <p:spPr/>
        <p:txBody>
          <a:bodyPr/>
          <a:lstStyle/>
          <a:p>
            <a:r>
              <a:rPr lang="en-GB"/>
              <a:t>Page </a:t>
            </a:r>
            <a:fld id="{9E564AD4-C76D-4F33-BD52-5147B3B7B407}" type="slidenum">
              <a:rPr lang="en-GB" smtClean="0"/>
              <a:pPr/>
              <a:t>7</a:t>
            </a:fld>
            <a:endParaRPr lang="en-GB" dirty="0"/>
          </a:p>
        </p:txBody>
      </p:sp>
      <p:sp>
        <p:nvSpPr>
          <p:cNvPr id="7" name="TextBox 6">
            <a:extLst>
              <a:ext uri="{FF2B5EF4-FFF2-40B4-BE49-F238E27FC236}">
                <a16:creationId xmlns:a16="http://schemas.microsoft.com/office/drawing/2014/main" id="{C6FEEF0F-AB05-4CD0-883F-5122E820CDBB}"/>
              </a:ext>
            </a:extLst>
          </p:cNvPr>
          <p:cNvSpPr txBox="1"/>
          <p:nvPr/>
        </p:nvSpPr>
        <p:spPr>
          <a:xfrm>
            <a:off x="3531665" y="3912967"/>
            <a:ext cx="1514374" cy="484084"/>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highlight>
                <a:srgbClr val="FFFF00"/>
              </a:highlight>
            </a:endParaRPr>
          </a:p>
          <a:p>
            <a:pPr algn="ctr"/>
            <a:r>
              <a:rPr lang="en-GB" sz="800" dirty="0">
                <a:solidFill>
                  <a:schemeClr val="bg2"/>
                </a:solidFill>
              </a:rPr>
              <a:t>Test for UTI</a:t>
            </a:r>
            <a:r>
              <a:rPr lang="en-GB" sz="800" dirty="0">
                <a:solidFill>
                  <a:srgbClr val="00B0F0"/>
                </a:solidFill>
              </a:rPr>
              <a:t> </a:t>
            </a:r>
            <a:r>
              <a:rPr lang="en-GB" sz="800" dirty="0">
                <a:solidFill>
                  <a:schemeClr val="bg2"/>
                </a:solidFill>
              </a:rPr>
              <a:t> </a:t>
            </a:r>
          </a:p>
          <a:p>
            <a:pPr algn="ctr"/>
            <a:endParaRPr lang="en-GB" sz="800" dirty="0">
              <a:solidFill>
                <a:schemeClr val="bg2"/>
              </a:solidFill>
            </a:endParaRPr>
          </a:p>
          <a:p>
            <a:pPr algn="ctr"/>
            <a:endParaRPr lang="en-GB" sz="800" dirty="0">
              <a:solidFill>
                <a:schemeClr val="bg2"/>
              </a:solidFill>
            </a:endParaRPr>
          </a:p>
        </p:txBody>
      </p:sp>
      <p:sp>
        <p:nvSpPr>
          <p:cNvPr id="8" name="TextBox 7">
            <a:extLst>
              <a:ext uri="{FF2B5EF4-FFF2-40B4-BE49-F238E27FC236}">
                <a16:creationId xmlns:a16="http://schemas.microsoft.com/office/drawing/2014/main" id="{D63041AD-9453-4EC5-B907-CC4FF4493EEF}"/>
              </a:ext>
            </a:extLst>
          </p:cNvPr>
          <p:cNvSpPr txBox="1"/>
          <p:nvPr/>
        </p:nvSpPr>
        <p:spPr>
          <a:xfrm>
            <a:off x="291973" y="2874314"/>
            <a:ext cx="1514374" cy="484084"/>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highlight>
                <a:srgbClr val="FFFF00"/>
              </a:highlight>
            </a:endParaRPr>
          </a:p>
          <a:p>
            <a:pPr algn="ctr"/>
            <a:r>
              <a:rPr lang="en-GB" sz="800" dirty="0">
                <a:solidFill>
                  <a:schemeClr val="bg2"/>
                </a:solidFill>
              </a:rPr>
              <a:t>Assess using </a:t>
            </a:r>
          </a:p>
          <a:p>
            <a:pPr algn="ctr"/>
            <a:r>
              <a:rPr lang="en-GB" sz="800" dirty="0">
                <a:solidFill>
                  <a:schemeClr val="bg2"/>
                </a:solidFill>
              </a:rPr>
              <a:t>BBAS</a:t>
            </a:r>
            <a:r>
              <a:rPr lang="en-GB" sz="800" dirty="0">
                <a:solidFill>
                  <a:srgbClr val="00B0F0"/>
                </a:solidFill>
              </a:rPr>
              <a:t> </a:t>
            </a:r>
            <a:r>
              <a:rPr lang="en-GB" sz="800" dirty="0">
                <a:solidFill>
                  <a:schemeClr val="bg2"/>
                </a:solidFill>
              </a:rPr>
              <a:t> </a:t>
            </a:r>
          </a:p>
          <a:p>
            <a:pPr algn="ctr"/>
            <a:endParaRPr lang="en-GB" sz="800" dirty="0">
              <a:solidFill>
                <a:schemeClr val="bg2"/>
              </a:solidFill>
            </a:endParaRPr>
          </a:p>
          <a:p>
            <a:pPr algn="ctr"/>
            <a:endParaRPr lang="en-GB" sz="800" dirty="0">
              <a:solidFill>
                <a:schemeClr val="bg2"/>
              </a:solidFill>
            </a:endParaRPr>
          </a:p>
        </p:txBody>
      </p:sp>
      <p:cxnSp>
        <p:nvCxnSpPr>
          <p:cNvPr id="12" name="Connector: Elbow 11">
            <a:extLst>
              <a:ext uri="{FF2B5EF4-FFF2-40B4-BE49-F238E27FC236}">
                <a16:creationId xmlns:a16="http://schemas.microsoft.com/office/drawing/2014/main" id="{3963149E-FD90-4340-BDD9-81E5CAB1A558}"/>
              </a:ext>
            </a:extLst>
          </p:cNvPr>
          <p:cNvCxnSpPr>
            <a:cxnSpLocks/>
            <a:stCxn id="8" idx="0"/>
            <a:endCxn id="14" idx="1"/>
          </p:cNvCxnSpPr>
          <p:nvPr/>
        </p:nvCxnSpPr>
        <p:spPr>
          <a:xfrm rot="5400000" flipH="1" flipV="1">
            <a:off x="1020519" y="2175019"/>
            <a:ext cx="727937" cy="67065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CD640DA-5D70-4F2D-8207-990A4D916E3B}"/>
              </a:ext>
            </a:extLst>
          </p:cNvPr>
          <p:cNvSpPr txBox="1"/>
          <p:nvPr/>
        </p:nvSpPr>
        <p:spPr>
          <a:xfrm>
            <a:off x="1719815" y="3912967"/>
            <a:ext cx="1514374" cy="484084"/>
          </a:xfrm>
          <a:prstGeom prst="rect">
            <a:avLst/>
          </a:prstGeom>
          <a:noFill/>
          <a:ln>
            <a:solidFill>
              <a:schemeClr val="tx2"/>
            </a:solidFill>
          </a:ln>
        </p:spPr>
        <p:txBody>
          <a:bodyPr wrap="none" lIns="0" tIns="0" rIns="0" bIns="0" rtlCol="0">
            <a:noAutofit/>
          </a:bodyPr>
          <a:lstStyle/>
          <a:p>
            <a:pPr algn="ctr"/>
            <a:r>
              <a:rPr lang="en-GB" sz="800">
                <a:solidFill>
                  <a:schemeClr val="bg2"/>
                </a:solidFill>
              </a:rPr>
              <a:t>Patient has </a:t>
            </a:r>
          </a:p>
          <a:p>
            <a:pPr algn="ctr"/>
            <a:r>
              <a:rPr lang="en-GB" sz="800">
                <a:solidFill>
                  <a:schemeClr val="bg2"/>
                </a:solidFill>
              </a:rPr>
              <a:t>&gt;2 blue ticks</a:t>
            </a:r>
          </a:p>
          <a:p>
            <a:pPr algn="ctr"/>
            <a:r>
              <a:rPr lang="en-GB" sz="800">
                <a:solidFill>
                  <a:schemeClr val="bg2"/>
                </a:solidFill>
              </a:rPr>
              <a:t>And/Or</a:t>
            </a:r>
          </a:p>
          <a:p>
            <a:pPr algn="ctr"/>
            <a:r>
              <a:rPr lang="en-GB" sz="800">
                <a:solidFill>
                  <a:schemeClr val="bg2"/>
                </a:solidFill>
              </a:rPr>
              <a:t>Satisfaction &lt;6 </a:t>
            </a:r>
            <a:endParaRPr lang="en-GB" sz="800" dirty="0">
              <a:solidFill>
                <a:schemeClr val="bg2"/>
              </a:solidFill>
            </a:endParaRPr>
          </a:p>
        </p:txBody>
      </p:sp>
      <p:sp>
        <p:nvSpPr>
          <p:cNvPr id="14" name="TextBox 13">
            <a:extLst>
              <a:ext uri="{FF2B5EF4-FFF2-40B4-BE49-F238E27FC236}">
                <a16:creationId xmlns:a16="http://schemas.microsoft.com/office/drawing/2014/main" id="{AA65291E-20D4-4CCE-B815-BE46675280AB}"/>
              </a:ext>
            </a:extLst>
          </p:cNvPr>
          <p:cNvSpPr txBox="1"/>
          <p:nvPr/>
        </p:nvSpPr>
        <p:spPr>
          <a:xfrm>
            <a:off x="1719815" y="1928264"/>
            <a:ext cx="1514374" cy="436226"/>
          </a:xfrm>
          <a:prstGeom prst="rect">
            <a:avLst/>
          </a:prstGeom>
          <a:noFill/>
          <a:ln>
            <a:solidFill>
              <a:schemeClr val="tx2"/>
            </a:solidFill>
          </a:ln>
        </p:spPr>
        <p:txBody>
          <a:bodyPr wrap="none" lIns="0" tIns="0" rIns="0" bIns="0" rtlCol="0">
            <a:noAutofit/>
          </a:bodyPr>
          <a:lstStyle/>
          <a:p>
            <a:pPr algn="ctr"/>
            <a:r>
              <a:rPr lang="en-GB" sz="800" dirty="0">
                <a:solidFill>
                  <a:schemeClr val="bg2"/>
                </a:solidFill>
              </a:rPr>
              <a:t>&lt; 2 blue ticks</a:t>
            </a:r>
          </a:p>
          <a:p>
            <a:pPr algn="ctr"/>
            <a:r>
              <a:rPr lang="en-GB" sz="800" dirty="0">
                <a:solidFill>
                  <a:schemeClr val="bg2"/>
                </a:solidFill>
              </a:rPr>
              <a:t>And</a:t>
            </a:r>
          </a:p>
          <a:p>
            <a:pPr algn="ctr"/>
            <a:r>
              <a:rPr lang="en-GB" sz="800" dirty="0">
                <a:solidFill>
                  <a:schemeClr val="bg2"/>
                </a:solidFill>
              </a:rPr>
              <a:t>Satisfaction &gt;6</a:t>
            </a:r>
          </a:p>
        </p:txBody>
      </p:sp>
      <p:cxnSp>
        <p:nvCxnSpPr>
          <p:cNvPr id="16" name="Connector: Elbow 15">
            <a:extLst>
              <a:ext uri="{FF2B5EF4-FFF2-40B4-BE49-F238E27FC236}">
                <a16:creationId xmlns:a16="http://schemas.microsoft.com/office/drawing/2014/main" id="{418F7183-67AF-4825-98E8-F66A7801CA05}"/>
              </a:ext>
            </a:extLst>
          </p:cNvPr>
          <p:cNvCxnSpPr>
            <a:stCxn id="8" idx="2"/>
            <a:endCxn id="13" idx="1"/>
          </p:cNvCxnSpPr>
          <p:nvPr/>
        </p:nvCxnSpPr>
        <p:spPr>
          <a:xfrm rot="16200000" flipH="1">
            <a:off x="986182" y="3421375"/>
            <a:ext cx="796611" cy="67065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98AD6A9-9045-49AB-9130-83AD666559EC}"/>
              </a:ext>
            </a:extLst>
          </p:cNvPr>
          <p:cNvCxnSpPr>
            <a:stCxn id="14" idx="3"/>
          </p:cNvCxnSpPr>
          <p:nvPr/>
        </p:nvCxnSpPr>
        <p:spPr>
          <a:xfrm>
            <a:off x="3234189" y="2146377"/>
            <a:ext cx="7026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BDB6B31-5494-44D5-94C1-ED458A6D39BA}"/>
              </a:ext>
            </a:extLst>
          </p:cNvPr>
          <p:cNvSpPr txBox="1"/>
          <p:nvPr/>
        </p:nvSpPr>
        <p:spPr>
          <a:xfrm>
            <a:off x="3936848" y="1928264"/>
            <a:ext cx="1514374" cy="436226"/>
          </a:xfrm>
          <a:prstGeom prst="rect">
            <a:avLst/>
          </a:prstGeom>
          <a:noFill/>
          <a:ln>
            <a:solidFill>
              <a:schemeClr val="tx2"/>
            </a:solidFill>
          </a:ln>
        </p:spPr>
        <p:txBody>
          <a:bodyPr wrap="none" lIns="0" tIns="0" rIns="0" bIns="0" rtlCol="0">
            <a:noAutofit/>
          </a:bodyPr>
          <a:lstStyle/>
          <a:p>
            <a:pPr algn="ctr"/>
            <a:r>
              <a:rPr lang="en-GB" sz="800" dirty="0">
                <a:solidFill>
                  <a:schemeClr val="bg2"/>
                </a:solidFill>
              </a:rPr>
              <a:t>Telehealth</a:t>
            </a:r>
          </a:p>
          <a:p>
            <a:pPr algn="ctr"/>
            <a:r>
              <a:rPr lang="en-GB" sz="800" dirty="0">
                <a:solidFill>
                  <a:schemeClr val="bg2"/>
                </a:solidFill>
              </a:rPr>
              <a:t>Review</a:t>
            </a:r>
          </a:p>
          <a:p>
            <a:pPr algn="ctr"/>
            <a:r>
              <a:rPr lang="en-GB" sz="800" dirty="0">
                <a:solidFill>
                  <a:schemeClr val="bg2"/>
                </a:solidFill>
              </a:rPr>
              <a:t>3-6 months</a:t>
            </a:r>
          </a:p>
        </p:txBody>
      </p:sp>
      <p:cxnSp>
        <p:nvCxnSpPr>
          <p:cNvPr id="21" name="Connector: Elbow 20">
            <a:extLst>
              <a:ext uri="{FF2B5EF4-FFF2-40B4-BE49-F238E27FC236}">
                <a16:creationId xmlns:a16="http://schemas.microsoft.com/office/drawing/2014/main" id="{70E531C9-D6C5-4C9B-B011-98254204D02E}"/>
              </a:ext>
            </a:extLst>
          </p:cNvPr>
          <p:cNvCxnSpPr>
            <a:stCxn id="19" idx="2"/>
            <a:endCxn id="8" idx="3"/>
          </p:cNvCxnSpPr>
          <p:nvPr/>
        </p:nvCxnSpPr>
        <p:spPr>
          <a:xfrm rot="5400000">
            <a:off x="2874258" y="1296579"/>
            <a:ext cx="751866" cy="2887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158A116-1118-4C57-9BC8-3FF9F9BD0975}"/>
              </a:ext>
            </a:extLst>
          </p:cNvPr>
          <p:cNvSpPr txBox="1"/>
          <p:nvPr/>
        </p:nvSpPr>
        <p:spPr>
          <a:xfrm>
            <a:off x="6809539" y="3915558"/>
            <a:ext cx="1514374" cy="484084"/>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highlight>
                <a:srgbClr val="FFFF00"/>
              </a:highlight>
            </a:endParaRPr>
          </a:p>
          <a:p>
            <a:pPr algn="ctr"/>
            <a:r>
              <a:rPr lang="en-GB" sz="800" dirty="0">
                <a:solidFill>
                  <a:schemeClr val="bg2"/>
                </a:solidFill>
              </a:rPr>
              <a:t>Bladder Scan</a:t>
            </a:r>
          </a:p>
          <a:p>
            <a:pPr algn="ctr"/>
            <a:r>
              <a:rPr lang="en-GB" sz="800" dirty="0">
                <a:solidFill>
                  <a:schemeClr val="bg2"/>
                </a:solidFill>
              </a:rPr>
              <a:t>(1-3)</a:t>
            </a:r>
          </a:p>
          <a:p>
            <a:pPr algn="ctr"/>
            <a:endParaRPr lang="en-GB" sz="800" dirty="0">
              <a:solidFill>
                <a:schemeClr val="bg2"/>
              </a:solidFill>
            </a:endParaRPr>
          </a:p>
          <a:p>
            <a:pPr algn="ctr"/>
            <a:endParaRPr lang="en-GB" sz="800" dirty="0">
              <a:solidFill>
                <a:schemeClr val="bg2"/>
              </a:solidFill>
            </a:endParaRPr>
          </a:p>
        </p:txBody>
      </p:sp>
      <p:cxnSp>
        <p:nvCxnSpPr>
          <p:cNvPr id="24" name="Straight Arrow Connector 23">
            <a:extLst>
              <a:ext uri="{FF2B5EF4-FFF2-40B4-BE49-F238E27FC236}">
                <a16:creationId xmlns:a16="http://schemas.microsoft.com/office/drawing/2014/main" id="{D4CA5D8B-8A7E-4610-9622-E0B67DA8F75A}"/>
              </a:ext>
            </a:extLst>
          </p:cNvPr>
          <p:cNvCxnSpPr>
            <a:cxnSpLocks/>
            <a:stCxn id="7" idx="2"/>
          </p:cNvCxnSpPr>
          <p:nvPr/>
        </p:nvCxnSpPr>
        <p:spPr>
          <a:xfrm>
            <a:off x="4288852" y="4397051"/>
            <a:ext cx="0" cy="700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6B6D081-B3EB-4B28-A9B0-E67C19F2592E}"/>
              </a:ext>
            </a:extLst>
          </p:cNvPr>
          <p:cNvSpPr txBox="1"/>
          <p:nvPr/>
        </p:nvSpPr>
        <p:spPr>
          <a:xfrm>
            <a:off x="3527765" y="5081641"/>
            <a:ext cx="1514374" cy="484084"/>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highlight>
                <a:srgbClr val="FFFF00"/>
              </a:highlight>
            </a:endParaRPr>
          </a:p>
          <a:p>
            <a:pPr algn="ctr"/>
            <a:r>
              <a:rPr lang="en-GB" sz="800" dirty="0">
                <a:solidFill>
                  <a:schemeClr val="bg2"/>
                </a:solidFill>
              </a:rPr>
              <a:t>Treat UTI</a:t>
            </a:r>
          </a:p>
          <a:p>
            <a:pPr algn="ctr"/>
            <a:endParaRPr lang="en-GB" sz="800" dirty="0">
              <a:solidFill>
                <a:schemeClr val="bg2"/>
              </a:solidFill>
            </a:endParaRPr>
          </a:p>
          <a:p>
            <a:pPr algn="ctr"/>
            <a:endParaRPr lang="en-GB" sz="800" dirty="0">
              <a:solidFill>
                <a:schemeClr val="bg2"/>
              </a:solidFill>
            </a:endParaRPr>
          </a:p>
        </p:txBody>
      </p:sp>
      <p:cxnSp>
        <p:nvCxnSpPr>
          <p:cNvPr id="28" name="Connector: Elbow 27">
            <a:extLst>
              <a:ext uri="{FF2B5EF4-FFF2-40B4-BE49-F238E27FC236}">
                <a16:creationId xmlns:a16="http://schemas.microsoft.com/office/drawing/2014/main" id="{959A0D9A-1869-44BE-9E2C-40493478B3F4}"/>
              </a:ext>
            </a:extLst>
          </p:cNvPr>
          <p:cNvCxnSpPr>
            <a:cxnSpLocks/>
            <a:stCxn id="26" idx="1"/>
            <a:endCxn id="8" idx="1"/>
          </p:cNvCxnSpPr>
          <p:nvPr/>
        </p:nvCxnSpPr>
        <p:spPr>
          <a:xfrm rot="10800000">
            <a:off x="291973" y="3116357"/>
            <a:ext cx="3235792" cy="2207327"/>
          </a:xfrm>
          <a:prstGeom prst="bentConnector3">
            <a:avLst>
              <a:gd name="adj1" fmla="val 107065"/>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8F0011-331D-43D5-940E-E469C8C76ECD}"/>
              </a:ext>
            </a:extLst>
          </p:cNvPr>
          <p:cNvSpPr txBox="1"/>
          <p:nvPr/>
        </p:nvSpPr>
        <p:spPr>
          <a:xfrm>
            <a:off x="6809539" y="3055337"/>
            <a:ext cx="1514374" cy="484084"/>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highlight>
                <a:srgbClr val="FFFF00"/>
              </a:highlight>
            </a:endParaRPr>
          </a:p>
          <a:p>
            <a:pPr algn="ctr"/>
            <a:r>
              <a:rPr lang="en-GB" sz="800" dirty="0">
                <a:solidFill>
                  <a:schemeClr val="bg2"/>
                </a:solidFill>
              </a:rPr>
              <a:t>Residual&gt;100mls</a:t>
            </a:r>
          </a:p>
          <a:p>
            <a:pPr algn="ctr"/>
            <a:endParaRPr lang="en-GB" sz="800" dirty="0">
              <a:solidFill>
                <a:schemeClr val="bg2"/>
              </a:solidFill>
            </a:endParaRPr>
          </a:p>
          <a:p>
            <a:pPr algn="ctr"/>
            <a:endParaRPr lang="en-GB" sz="800" dirty="0">
              <a:solidFill>
                <a:schemeClr val="bg2"/>
              </a:solidFill>
            </a:endParaRPr>
          </a:p>
        </p:txBody>
      </p:sp>
      <p:sp>
        <p:nvSpPr>
          <p:cNvPr id="30" name="TextBox 29">
            <a:extLst>
              <a:ext uri="{FF2B5EF4-FFF2-40B4-BE49-F238E27FC236}">
                <a16:creationId xmlns:a16="http://schemas.microsoft.com/office/drawing/2014/main" id="{D458ACA9-6FFE-4BDB-9E1C-AD0C1A4270CD}"/>
              </a:ext>
            </a:extLst>
          </p:cNvPr>
          <p:cNvSpPr txBox="1"/>
          <p:nvPr/>
        </p:nvSpPr>
        <p:spPr>
          <a:xfrm>
            <a:off x="8613393" y="3916597"/>
            <a:ext cx="1514374" cy="484084"/>
          </a:xfrm>
          <a:prstGeom prst="rect">
            <a:avLst/>
          </a:prstGeom>
          <a:noFill/>
          <a:ln>
            <a:solidFill>
              <a:schemeClr val="tx2"/>
            </a:solidFill>
          </a:ln>
        </p:spPr>
        <p:txBody>
          <a:bodyPr wrap="none" lIns="0" tIns="0" rIns="0" bIns="0" rtlCol="0">
            <a:noAutofit/>
          </a:bodyPr>
          <a:lstStyle/>
          <a:p>
            <a:pPr algn="ctr"/>
            <a:endParaRPr lang="en-GB" sz="800">
              <a:solidFill>
                <a:schemeClr val="bg2"/>
              </a:solidFill>
            </a:endParaRPr>
          </a:p>
          <a:p>
            <a:pPr algn="ctr"/>
            <a:r>
              <a:rPr lang="en-GB" sz="800">
                <a:solidFill>
                  <a:schemeClr val="bg2"/>
                </a:solidFill>
              </a:rPr>
              <a:t>Residual &lt;100mls</a:t>
            </a:r>
          </a:p>
        </p:txBody>
      </p:sp>
      <p:sp>
        <p:nvSpPr>
          <p:cNvPr id="31" name="TextBox 30">
            <a:extLst>
              <a:ext uri="{FF2B5EF4-FFF2-40B4-BE49-F238E27FC236}">
                <a16:creationId xmlns:a16="http://schemas.microsoft.com/office/drawing/2014/main" id="{3778B2FC-19FB-4206-B5B3-630C10F1438E}"/>
              </a:ext>
            </a:extLst>
          </p:cNvPr>
          <p:cNvSpPr txBox="1"/>
          <p:nvPr/>
        </p:nvSpPr>
        <p:spPr>
          <a:xfrm>
            <a:off x="10467077" y="3915558"/>
            <a:ext cx="1514374" cy="484084"/>
          </a:xfrm>
          <a:prstGeom prst="rect">
            <a:avLst/>
          </a:prstGeom>
          <a:noFill/>
          <a:ln>
            <a:solidFill>
              <a:schemeClr val="tx2"/>
            </a:solidFill>
          </a:ln>
        </p:spPr>
        <p:txBody>
          <a:bodyPr wrap="none" lIns="0" tIns="0" rIns="0" bIns="0" rtlCol="0">
            <a:noAutofit/>
          </a:bodyPr>
          <a:lstStyle/>
          <a:p>
            <a:pPr algn="ctr"/>
            <a:endParaRPr lang="en-GB" sz="800">
              <a:solidFill>
                <a:schemeClr val="bg2"/>
              </a:solidFill>
            </a:endParaRPr>
          </a:p>
          <a:p>
            <a:pPr algn="ctr"/>
            <a:r>
              <a:rPr lang="en-GB" sz="800">
                <a:solidFill>
                  <a:schemeClr val="bg2"/>
                </a:solidFill>
              </a:rPr>
              <a:t>Treat with Anti muscarinic*</a:t>
            </a:r>
          </a:p>
          <a:p>
            <a:pPr algn="ctr"/>
            <a:r>
              <a:rPr lang="en-GB" sz="800">
                <a:solidFill>
                  <a:schemeClr val="bg2"/>
                </a:solidFill>
              </a:rPr>
              <a:t>As per APC guidelines</a:t>
            </a:r>
          </a:p>
        </p:txBody>
      </p:sp>
      <p:cxnSp>
        <p:nvCxnSpPr>
          <p:cNvPr id="32" name="Straight Arrow Connector 31">
            <a:extLst>
              <a:ext uri="{FF2B5EF4-FFF2-40B4-BE49-F238E27FC236}">
                <a16:creationId xmlns:a16="http://schemas.microsoft.com/office/drawing/2014/main" id="{AB2AFCAB-08AF-4009-8918-CCA211EAADD4}"/>
              </a:ext>
            </a:extLst>
          </p:cNvPr>
          <p:cNvCxnSpPr>
            <a:stCxn id="30" idx="3"/>
            <a:endCxn id="31" idx="1"/>
          </p:cNvCxnSpPr>
          <p:nvPr/>
        </p:nvCxnSpPr>
        <p:spPr>
          <a:xfrm flipV="1">
            <a:off x="10127767" y="4157600"/>
            <a:ext cx="339310" cy="1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87CBC30-9A2F-43DB-8B07-E31FF82CE955}"/>
              </a:ext>
            </a:extLst>
          </p:cNvPr>
          <p:cNvCxnSpPr>
            <a:stCxn id="22" idx="3"/>
            <a:endCxn id="30" idx="1"/>
          </p:cNvCxnSpPr>
          <p:nvPr/>
        </p:nvCxnSpPr>
        <p:spPr>
          <a:xfrm>
            <a:off x="8323913" y="4157600"/>
            <a:ext cx="289480" cy="1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26C2F9A4-85A3-4679-9405-085DBDC43F6A}"/>
              </a:ext>
            </a:extLst>
          </p:cNvPr>
          <p:cNvCxnSpPr>
            <a:cxnSpLocks/>
            <a:stCxn id="31" idx="0"/>
            <a:endCxn id="19" idx="3"/>
          </p:cNvCxnSpPr>
          <p:nvPr/>
        </p:nvCxnSpPr>
        <p:spPr>
          <a:xfrm rot="16200000" flipV="1">
            <a:off x="7453153" y="144447"/>
            <a:ext cx="1769181" cy="577304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3925506-EE5C-48E8-AB52-0170CCD1056D}"/>
              </a:ext>
            </a:extLst>
          </p:cNvPr>
          <p:cNvCxnSpPr>
            <a:cxnSpLocks/>
            <a:stCxn id="7" idx="3"/>
          </p:cNvCxnSpPr>
          <p:nvPr/>
        </p:nvCxnSpPr>
        <p:spPr>
          <a:xfrm>
            <a:off x="5046039" y="4155009"/>
            <a:ext cx="1556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C96F56F-CA07-428C-89D9-487691E24EFE}"/>
              </a:ext>
            </a:extLst>
          </p:cNvPr>
          <p:cNvCxnSpPr>
            <a:stCxn id="13" idx="3"/>
            <a:endCxn id="7" idx="1"/>
          </p:cNvCxnSpPr>
          <p:nvPr/>
        </p:nvCxnSpPr>
        <p:spPr>
          <a:xfrm>
            <a:off x="3234189" y="4155009"/>
            <a:ext cx="2974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AF53323-17FB-422D-B271-86C99909E9EC}"/>
              </a:ext>
            </a:extLst>
          </p:cNvPr>
          <p:cNvCxnSpPr>
            <a:stCxn id="22" idx="0"/>
            <a:endCxn id="29" idx="2"/>
          </p:cNvCxnSpPr>
          <p:nvPr/>
        </p:nvCxnSpPr>
        <p:spPr>
          <a:xfrm flipV="1">
            <a:off x="7566726" y="3539421"/>
            <a:ext cx="0" cy="376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DC86398-80FA-4E1D-B24C-46FD63B49632}"/>
              </a:ext>
            </a:extLst>
          </p:cNvPr>
          <p:cNvSpPr txBox="1"/>
          <p:nvPr/>
        </p:nvSpPr>
        <p:spPr>
          <a:xfrm>
            <a:off x="8609329" y="3058421"/>
            <a:ext cx="1524349" cy="616134"/>
          </a:xfrm>
          <a:prstGeom prst="rect">
            <a:avLst/>
          </a:prstGeom>
          <a:noFill/>
          <a:ln>
            <a:solidFill>
              <a:schemeClr val="tx2"/>
            </a:solidFill>
          </a:ln>
        </p:spPr>
        <p:txBody>
          <a:bodyPr wrap="none" lIns="0" tIns="0" rIns="0" bIns="0" rtlCol="0">
            <a:noAutofit/>
          </a:bodyPr>
          <a:lstStyle/>
          <a:p>
            <a:pPr algn="ctr"/>
            <a:r>
              <a:rPr lang="en-GB" sz="800" dirty="0">
                <a:solidFill>
                  <a:schemeClr val="bg2"/>
                </a:solidFill>
              </a:rPr>
              <a:t>Teach ISC</a:t>
            </a:r>
          </a:p>
          <a:p>
            <a:pPr algn="ctr"/>
            <a:r>
              <a:rPr lang="en-GB" sz="800" dirty="0">
                <a:solidFill>
                  <a:schemeClr val="bg2"/>
                </a:solidFill>
              </a:rPr>
              <a:t>( Or increase frequency)</a:t>
            </a:r>
          </a:p>
          <a:p>
            <a:pPr algn="ctr"/>
            <a:r>
              <a:rPr lang="en-GB" sz="800" dirty="0">
                <a:solidFill>
                  <a:schemeClr val="bg2"/>
                </a:solidFill>
              </a:rPr>
              <a:t>Register new patients with</a:t>
            </a:r>
          </a:p>
          <a:p>
            <a:pPr algn="ctr"/>
            <a:r>
              <a:rPr lang="en-GB" sz="800" dirty="0">
                <a:solidFill>
                  <a:schemeClr val="bg2"/>
                </a:solidFill>
              </a:rPr>
              <a:t> Coloplast Charter</a:t>
            </a:r>
          </a:p>
          <a:p>
            <a:pPr algn="ctr"/>
            <a:r>
              <a:rPr lang="en-GB" sz="800" dirty="0">
                <a:solidFill>
                  <a:schemeClr val="bg2"/>
                </a:solidFill>
              </a:rPr>
              <a:t> (CQC Outstanding)</a:t>
            </a:r>
          </a:p>
          <a:p>
            <a:pPr algn="ctr"/>
            <a:endParaRPr lang="en-GB" sz="800" dirty="0">
              <a:solidFill>
                <a:schemeClr val="bg2"/>
              </a:solidFill>
            </a:endParaRPr>
          </a:p>
          <a:p>
            <a:pPr algn="ctr"/>
            <a:endParaRPr lang="en-GB" sz="800" dirty="0">
              <a:solidFill>
                <a:schemeClr val="bg2"/>
              </a:solidFill>
            </a:endParaRPr>
          </a:p>
        </p:txBody>
      </p:sp>
      <p:cxnSp>
        <p:nvCxnSpPr>
          <p:cNvPr id="47" name="Straight Arrow Connector 46">
            <a:extLst>
              <a:ext uri="{FF2B5EF4-FFF2-40B4-BE49-F238E27FC236}">
                <a16:creationId xmlns:a16="http://schemas.microsoft.com/office/drawing/2014/main" id="{E05E7AEE-2A8C-4CF8-8EFE-C80216928ED3}"/>
              </a:ext>
            </a:extLst>
          </p:cNvPr>
          <p:cNvCxnSpPr>
            <a:cxnSpLocks/>
            <a:stCxn id="29" idx="3"/>
            <a:endCxn id="45" idx="1"/>
          </p:cNvCxnSpPr>
          <p:nvPr/>
        </p:nvCxnSpPr>
        <p:spPr>
          <a:xfrm>
            <a:off x="8323913" y="3297379"/>
            <a:ext cx="285416" cy="69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8423A56-1738-4400-9E14-76638C931774}"/>
              </a:ext>
            </a:extLst>
          </p:cNvPr>
          <p:cNvSpPr txBox="1"/>
          <p:nvPr/>
        </p:nvSpPr>
        <p:spPr>
          <a:xfrm>
            <a:off x="5212628" y="3918547"/>
            <a:ext cx="1514374" cy="484084"/>
          </a:xfrm>
          <a:prstGeom prst="rect">
            <a:avLst/>
          </a:prstGeom>
          <a:noFill/>
          <a:ln>
            <a:solidFill>
              <a:schemeClr val="tx2"/>
            </a:solidFill>
          </a:ln>
        </p:spPr>
        <p:txBody>
          <a:bodyPr wrap="none" lIns="0" tIns="0" rIns="0" bIns="0" rtlCol="0">
            <a:noAutofit/>
          </a:bodyPr>
          <a:lstStyle/>
          <a:p>
            <a:pPr algn="ctr"/>
            <a:endParaRPr lang="en-GB" sz="800" dirty="0">
              <a:solidFill>
                <a:schemeClr val="bg2"/>
              </a:solidFill>
              <a:highlight>
                <a:srgbClr val="FFFF00"/>
              </a:highlight>
            </a:endParaRPr>
          </a:p>
          <a:p>
            <a:pPr algn="ctr"/>
            <a:r>
              <a:rPr lang="en-GB" sz="800" dirty="0">
                <a:solidFill>
                  <a:schemeClr val="bg2"/>
                </a:solidFill>
              </a:rPr>
              <a:t>Exclude and manage </a:t>
            </a:r>
          </a:p>
          <a:p>
            <a:pPr algn="ctr"/>
            <a:r>
              <a:rPr lang="en-GB" sz="800" dirty="0">
                <a:solidFill>
                  <a:schemeClr val="bg2"/>
                </a:solidFill>
              </a:rPr>
              <a:t>Constipation* </a:t>
            </a:r>
          </a:p>
          <a:p>
            <a:pPr algn="ctr"/>
            <a:endParaRPr lang="en-GB" sz="800" dirty="0">
              <a:solidFill>
                <a:schemeClr val="bg2"/>
              </a:solidFill>
            </a:endParaRPr>
          </a:p>
          <a:p>
            <a:pPr algn="ctr"/>
            <a:endParaRPr lang="en-GB" sz="800" dirty="0">
              <a:solidFill>
                <a:schemeClr val="bg2"/>
              </a:solidFill>
            </a:endParaRPr>
          </a:p>
        </p:txBody>
      </p:sp>
      <p:cxnSp>
        <p:nvCxnSpPr>
          <p:cNvPr id="36" name="Connector: Elbow 35">
            <a:extLst>
              <a:ext uri="{FF2B5EF4-FFF2-40B4-BE49-F238E27FC236}">
                <a16:creationId xmlns:a16="http://schemas.microsoft.com/office/drawing/2014/main" id="{AF7BDA4D-C4D2-4617-925A-B7778A8D6745}"/>
              </a:ext>
            </a:extLst>
          </p:cNvPr>
          <p:cNvCxnSpPr>
            <a:stCxn id="38" idx="0"/>
            <a:endCxn id="8" idx="3"/>
          </p:cNvCxnSpPr>
          <p:nvPr/>
        </p:nvCxnSpPr>
        <p:spPr>
          <a:xfrm rot="16200000" flipV="1">
            <a:off x="3486986" y="1435718"/>
            <a:ext cx="802191" cy="41634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F00B985D-0BF2-4F71-90A8-2A953F1476F4}"/>
              </a:ext>
            </a:extLst>
          </p:cNvPr>
          <p:cNvSpPr/>
          <p:nvPr/>
        </p:nvSpPr>
        <p:spPr>
          <a:xfrm>
            <a:off x="4795756" y="3586246"/>
            <a:ext cx="723779" cy="378762"/>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9" name="TextBox 8">
            <a:extLst>
              <a:ext uri="{FF2B5EF4-FFF2-40B4-BE49-F238E27FC236}">
                <a16:creationId xmlns:a16="http://schemas.microsoft.com/office/drawing/2014/main" id="{48C5CED5-E560-423E-B2A8-6A73AE59F7FB}"/>
              </a:ext>
            </a:extLst>
          </p:cNvPr>
          <p:cNvSpPr txBox="1"/>
          <p:nvPr/>
        </p:nvSpPr>
        <p:spPr>
          <a:xfrm>
            <a:off x="4881600" y="3727489"/>
            <a:ext cx="914400" cy="914400"/>
          </a:xfrm>
          <a:prstGeom prst="rect">
            <a:avLst/>
          </a:prstGeom>
          <a:noFill/>
        </p:spPr>
        <p:txBody>
          <a:bodyPr wrap="none" lIns="0" tIns="0" rIns="0" bIns="0" rtlCol="0">
            <a:noAutofit/>
          </a:bodyPr>
          <a:lstStyle/>
          <a:p>
            <a:r>
              <a:rPr lang="en-GB" sz="900" dirty="0">
                <a:solidFill>
                  <a:schemeClr val="bg2"/>
                </a:solidFill>
              </a:rPr>
              <a:t>Concurrent</a:t>
            </a:r>
          </a:p>
        </p:txBody>
      </p:sp>
      <p:cxnSp>
        <p:nvCxnSpPr>
          <p:cNvPr id="11" name="Straight Connector 10">
            <a:extLst>
              <a:ext uri="{FF2B5EF4-FFF2-40B4-BE49-F238E27FC236}">
                <a16:creationId xmlns:a16="http://schemas.microsoft.com/office/drawing/2014/main" id="{3A8280ED-83DA-A716-20D0-F643CB0D8509}"/>
              </a:ext>
            </a:extLst>
          </p:cNvPr>
          <p:cNvCxnSpPr>
            <a:stCxn id="45" idx="0"/>
          </p:cNvCxnSpPr>
          <p:nvPr/>
        </p:nvCxnSpPr>
        <p:spPr>
          <a:xfrm flipH="1" flipV="1">
            <a:off x="9363075" y="2146377"/>
            <a:ext cx="8429" cy="912044"/>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1D2853-ABB2-DFE1-1563-F20D69CB7241}"/>
              </a:ext>
            </a:extLst>
          </p:cNvPr>
          <p:cNvSpPr txBox="1"/>
          <p:nvPr/>
        </p:nvSpPr>
        <p:spPr>
          <a:xfrm>
            <a:off x="10311424" y="6010275"/>
            <a:ext cx="1155087" cy="382589"/>
          </a:xfrm>
          <a:prstGeom prst="rect">
            <a:avLst/>
          </a:prstGeom>
          <a:noFill/>
        </p:spPr>
        <p:txBody>
          <a:bodyPr wrap="none" lIns="0" tIns="0" rIns="0" bIns="0" rtlCol="0">
            <a:noAutofit/>
          </a:bodyPr>
          <a:lstStyle/>
          <a:p>
            <a:r>
              <a:rPr lang="en-GB" sz="1400" dirty="0">
                <a:solidFill>
                  <a:schemeClr val="bg2"/>
                </a:solidFill>
              </a:rPr>
              <a:t>Sponsored by</a:t>
            </a:r>
          </a:p>
        </p:txBody>
      </p:sp>
    </p:spTree>
    <p:extLst>
      <p:ext uri="{BB962C8B-B14F-4D97-AF65-F5344CB8AC3E}">
        <p14:creationId xmlns:p14="http://schemas.microsoft.com/office/powerpoint/2010/main" val="202070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65637-6A9E-4395-B07C-3BDCF7868ADE}"/>
              </a:ext>
            </a:extLst>
          </p:cNvPr>
          <p:cNvSpPr>
            <a:spLocks noGrp="1"/>
          </p:cNvSpPr>
          <p:nvPr>
            <p:ph type="title"/>
          </p:nvPr>
        </p:nvSpPr>
        <p:spPr/>
        <p:txBody>
          <a:bodyPr/>
          <a:lstStyle/>
          <a:p>
            <a:r>
              <a:rPr lang="en-GB" dirty="0"/>
              <a:t>Transition from ISC to Indwelling..</a:t>
            </a:r>
            <a:br>
              <a:rPr lang="en-GB" dirty="0"/>
            </a:br>
            <a:r>
              <a:rPr lang="en-GB" dirty="0"/>
              <a:t>Objective: Preserve ISC where possible</a:t>
            </a:r>
            <a:br>
              <a:rPr lang="en-GB" dirty="0"/>
            </a:br>
            <a:br>
              <a:rPr lang="en-GB" dirty="0"/>
            </a:br>
            <a:br>
              <a:rPr lang="en-GB" dirty="0"/>
            </a:br>
            <a:endParaRPr lang="en-GB" dirty="0"/>
          </a:p>
        </p:txBody>
      </p:sp>
      <p:sp>
        <p:nvSpPr>
          <p:cNvPr id="4" name="Date Placeholder 3">
            <a:extLst>
              <a:ext uri="{FF2B5EF4-FFF2-40B4-BE49-F238E27FC236}">
                <a16:creationId xmlns:a16="http://schemas.microsoft.com/office/drawing/2014/main" id="{82B73650-FAB4-4E37-8C5F-E3C3D4462F1D}"/>
              </a:ext>
            </a:extLst>
          </p:cNvPr>
          <p:cNvSpPr>
            <a:spLocks noGrp="1"/>
          </p:cNvSpPr>
          <p:nvPr>
            <p:ph type="dt" sz="half" idx="14"/>
          </p:nvPr>
        </p:nvSpPr>
        <p:spPr>
          <a:xfrm>
            <a:off x="4714547" y="6501141"/>
            <a:ext cx="1270800" cy="208800"/>
          </a:xfrm>
        </p:spPr>
        <p:txBody>
          <a:bodyPr/>
          <a:lstStyle/>
          <a:p>
            <a:r>
              <a:rPr lang="en-GB" dirty="0"/>
              <a:t>February 2024</a:t>
            </a:r>
          </a:p>
        </p:txBody>
      </p:sp>
      <p:sp>
        <p:nvSpPr>
          <p:cNvPr id="5" name="Footer Placeholder 4">
            <a:extLst>
              <a:ext uri="{FF2B5EF4-FFF2-40B4-BE49-F238E27FC236}">
                <a16:creationId xmlns:a16="http://schemas.microsoft.com/office/drawing/2014/main" id="{B5203806-258F-4287-B144-8CED870AF300}"/>
              </a:ext>
            </a:extLst>
          </p:cNvPr>
          <p:cNvSpPr>
            <a:spLocks noGrp="1"/>
          </p:cNvSpPr>
          <p:nvPr>
            <p:ph type="ftr" sz="quarter" idx="15"/>
          </p:nvPr>
        </p:nvSpPr>
        <p:spPr/>
        <p:txBody>
          <a:bodyPr/>
          <a:lstStyle/>
          <a:p>
            <a:r>
              <a:rPr lang="en-GB" dirty="0"/>
              <a:t>.</a:t>
            </a:r>
          </a:p>
        </p:txBody>
      </p:sp>
      <p:sp>
        <p:nvSpPr>
          <p:cNvPr id="6" name="Slide Number Placeholder 5">
            <a:extLst>
              <a:ext uri="{FF2B5EF4-FFF2-40B4-BE49-F238E27FC236}">
                <a16:creationId xmlns:a16="http://schemas.microsoft.com/office/drawing/2014/main" id="{BAB2D029-5B42-42EC-9EE9-3D63B87CF3F0}"/>
              </a:ext>
            </a:extLst>
          </p:cNvPr>
          <p:cNvSpPr>
            <a:spLocks noGrp="1"/>
          </p:cNvSpPr>
          <p:nvPr>
            <p:ph type="sldNum" sz="quarter" idx="16"/>
          </p:nvPr>
        </p:nvSpPr>
        <p:spPr/>
        <p:txBody>
          <a:bodyPr/>
          <a:lstStyle/>
          <a:p>
            <a:r>
              <a:rPr lang="en-GB"/>
              <a:t>Page </a:t>
            </a:r>
            <a:fld id="{9E564AD4-C76D-4F33-BD52-5147B3B7B407}" type="slidenum">
              <a:rPr lang="en-GB" smtClean="0"/>
              <a:pPr/>
              <a:t>8</a:t>
            </a:fld>
            <a:endParaRPr lang="en-GB" dirty="0"/>
          </a:p>
        </p:txBody>
      </p:sp>
      <p:sp>
        <p:nvSpPr>
          <p:cNvPr id="10" name="Rectangle: Rounded Corners 9">
            <a:extLst>
              <a:ext uri="{FF2B5EF4-FFF2-40B4-BE49-F238E27FC236}">
                <a16:creationId xmlns:a16="http://schemas.microsoft.com/office/drawing/2014/main" id="{8C0B5228-3368-4374-A5A4-6F1970762C7E}"/>
              </a:ext>
            </a:extLst>
          </p:cNvPr>
          <p:cNvSpPr/>
          <p:nvPr/>
        </p:nvSpPr>
        <p:spPr>
          <a:xfrm>
            <a:off x="775121" y="1737966"/>
            <a:ext cx="1241404" cy="690341"/>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Is person Struggling with ISC?</a:t>
            </a:r>
          </a:p>
        </p:txBody>
      </p:sp>
      <p:cxnSp>
        <p:nvCxnSpPr>
          <p:cNvPr id="14" name="Straight Arrow Connector 13">
            <a:extLst>
              <a:ext uri="{FF2B5EF4-FFF2-40B4-BE49-F238E27FC236}">
                <a16:creationId xmlns:a16="http://schemas.microsoft.com/office/drawing/2014/main" id="{DA816F03-6EF9-4D45-A3FA-DE7F8BDBF6C9}"/>
              </a:ext>
            </a:extLst>
          </p:cNvPr>
          <p:cNvCxnSpPr>
            <a:cxnSpLocks/>
          </p:cNvCxnSpPr>
          <p:nvPr/>
        </p:nvCxnSpPr>
        <p:spPr>
          <a:xfrm>
            <a:off x="1386740" y="2428307"/>
            <a:ext cx="9083" cy="357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25A2AE73-D24E-467A-A23A-CC84C8B39CC0}"/>
              </a:ext>
            </a:extLst>
          </p:cNvPr>
          <p:cNvSpPr/>
          <p:nvPr/>
        </p:nvSpPr>
        <p:spPr>
          <a:xfrm>
            <a:off x="775121" y="2778021"/>
            <a:ext cx="1241404" cy="340628"/>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No</a:t>
            </a:r>
          </a:p>
        </p:txBody>
      </p:sp>
      <p:cxnSp>
        <p:nvCxnSpPr>
          <p:cNvPr id="16" name="Straight Arrow Connector 15">
            <a:extLst>
              <a:ext uri="{FF2B5EF4-FFF2-40B4-BE49-F238E27FC236}">
                <a16:creationId xmlns:a16="http://schemas.microsoft.com/office/drawing/2014/main" id="{2D56C648-F8AA-4A74-92A9-7C73254B00FF}"/>
              </a:ext>
            </a:extLst>
          </p:cNvPr>
          <p:cNvCxnSpPr>
            <a:cxnSpLocks/>
          </p:cNvCxnSpPr>
          <p:nvPr/>
        </p:nvCxnSpPr>
        <p:spPr>
          <a:xfrm>
            <a:off x="1377657" y="3118648"/>
            <a:ext cx="9083" cy="357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9A7A14D5-F593-4623-8333-4A4699F2372F}"/>
              </a:ext>
            </a:extLst>
          </p:cNvPr>
          <p:cNvSpPr/>
          <p:nvPr/>
        </p:nvSpPr>
        <p:spPr>
          <a:xfrm>
            <a:off x="756955" y="3475930"/>
            <a:ext cx="1241404" cy="47839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Continue with routine</a:t>
            </a:r>
          </a:p>
        </p:txBody>
      </p:sp>
      <p:cxnSp>
        <p:nvCxnSpPr>
          <p:cNvPr id="19" name="Straight Arrow Connector 18">
            <a:extLst>
              <a:ext uri="{FF2B5EF4-FFF2-40B4-BE49-F238E27FC236}">
                <a16:creationId xmlns:a16="http://schemas.microsoft.com/office/drawing/2014/main" id="{6E6D9E51-B95F-47D8-B4BB-2219EE5C5AA9}"/>
              </a:ext>
            </a:extLst>
          </p:cNvPr>
          <p:cNvCxnSpPr>
            <a:cxnSpLocks/>
            <a:stCxn id="10" idx="3"/>
            <a:endCxn id="20" idx="1"/>
          </p:cNvCxnSpPr>
          <p:nvPr/>
        </p:nvCxnSpPr>
        <p:spPr>
          <a:xfrm flipV="1">
            <a:off x="2016525" y="2077081"/>
            <a:ext cx="296725" cy="6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8AE7BD18-2E42-44F8-83F5-4471AFC99987}"/>
              </a:ext>
            </a:extLst>
          </p:cNvPr>
          <p:cNvSpPr/>
          <p:nvPr/>
        </p:nvSpPr>
        <p:spPr>
          <a:xfrm>
            <a:off x="2313250" y="1925689"/>
            <a:ext cx="1241404" cy="30278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Yes</a:t>
            </a:r>
          </a:p>
        </p:txBody>
      </p:sp>
      <p:cxnSp>
        <p:nvCxnSpPr>
          <p:cNvPr id="24" name="Straight Arrow Connector 23">
            <a:extLst>
              <a:ext uri="{FF2B5EF4-FFF2-40B4-BE49-F238E27FC236}">
                <a16:creationId xmlns:a16="http://schemas.microsoft.com/office/drawing/2014/main" id="{266E7BA0-BD24-4380-85E9-0FDB1A4505EA}"/>
              </a:ext>
            </a:extLst>
          </p:cNvPr>
          <p:cNvCxnSpPr>
            <a:cxnSpLocks/>
          </p:cNvCxnSpPr>
          <p:nvPr/>
        </p:nvCxnSpPr>
        <p:spPr>
          <a:xfrm flipV="1">
            <a:off x="3554654" y="2077080"/>
            <a:ext cx="296725" cy="6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4A90F01-A0C6-4217-AAC6-F6375E6A0223}"/>
              </a:ext>
            </a:extLst>
          </p:cNvPr>
          <p:cNvCxnSpPr>
            <a:cxnSpLocks/>
          </p:cNvCxnSpPr>
          <p:nvPr/>
        </p:nvCxnSpPr>
        <p:spPr>
          <a:xfrm flipV="1">
            <a:off x="5092783" y="2071024"/>
            <a:ext cx="296725" cy="6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08292E99-F91A-480C-A98F-FB05EFDB3D7C}"/>
              </a:ext>
            </a:extLst>
          </p:cNvPr>
          <p:cNvSpPr/>
          <p:nvPr/>
        </p:nvSpPr>
        <p:spPr>
          <a:xfrm>
            <a:off x="6894056" y="1737966"/>
            <a:ext cx="1241404" cy="75695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Can aids and adaptations help over come challenges</a:t>
            </a:r>
          </a:p>
        </p:txBody>
      </p:sp>
      <p:sp>
        <p:nvSpPr>
          <p:cNvPr id="37" name="Rectangle: Rounded Corners 36">
            <a:extLst>
              <a:ext uri="{FF2B5EF4-FFF2-40B4-BE49-F238E27FC236}">
                <a16:creationId xmlns:a16="http://schemas.microsoft.com/office/drawing/2014/main" id="{D53291FA-729D-4005-83E9-805DEAEDC2A3}"/>
              </a:ext>
            </a:extLst>
          </p:cNvPr>
          <p:cNvSpPr/>
          <p:nvPr/>
        </p:nvSpPr>
        <p:spPr>
          <a:xfrm>
            <a:off x="6894056" y="2852200"/>
            <a:ext cx="1241404" cy="30278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Yes</a:t>
            </a:r>
          </a:p>
        </p:txBody>
      </p:sp>
      <p:cxnSp>
        <p:nvCxnSpPr>
          <p:cNvPr id="38" name="Straight Arrow Connector 37">
            <a:extLst>
              <a:ext uri="{FF2B5EF4-FFF2-40B4-BE49-F238E27FC236}">
                <a16:creationId xmlns:a16="http://schemas.microsoft.com/office/drawing/2014/main" id="{A345CAF6-5E71-4020-8475-21EC6A355277}"/>
              </a:ext>
            </a:extLst>
          </p:cNvPr>
          <p:cNvCxnSpPr>
            <a:cxnSpLocks/>
          </p:cNvCxnSpPr>
          <p:nvPr/>
        </p:nvCxnSpPr>
        <p:spPr>
          <a:xfrm>
            <a:off x="7523841" y="3144706"/>
            <a:ext cx="9083" cy="331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A8E80106-9C44-442B-A578-1A88F3D16D42}"/>
              </a:ext>
            </a:extLst>
          </p:cNvPr>
          <p:cNvSpPr/>
          <p:nvPr/>
        </p:nvSpPr>
        <p:spPr>
          <a:xfrm>
            <a:off x="6912222" y="3475929"/>
            <a:ext cx="1241404" cy="617675"/>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Introduce changes and review in 2/52</a:t>
            </a:r>
          </a:p>
        </p:txBody>
      </p:sp>
      <p:cxnSp>
        <p:nvCxnSpPr>
          <p:cNvPr id="40" name="Straight Arrow Connector 39">
            <a:extLst>
              <a:ext uri="{FF2B5EF4-FFF2-40B4-BE49-F238E27FC236}">
                <a16:creationId xmlns:a16="http://schemas.microsoft.com/office/drawing/2014/main" id="{362F898A-CB25-4A2F-96D3-4BF30416C001}"/>
              </a:ext>
            </a:extLst>
          </p:cNvPr>
          <p:cNvCxnSpPr>
            <a:cxnSpLocks/>
          </p:cNvCxnSpPr>
          <p:nvPr/>
        </p:nvCxnSpPr>
        <p:spPr>
          <a:xfrm>
            <a:off x="7507188" y="2502809"/>
            <a:ext cx="9083" cy="331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1AF0B69B-D2AA-47C8-93EB-5C7FD1A63B89}"/>
              </a:ext>
            </a:extLst>
          </p:cNvPr>
          <p:cNvSpPr/>
          <p:nvPr/>
        </p:nvSpPr>
        <p:spPr>
          <a:xfrm>
            <a:off x="8450352" y="1737966"/>
            <a:ext cx="1241404" cy="75695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Can family/care  help overcome challenges</a:t>
            </a:r>
          </a:p>
        </p:txBody>
      </p:sp>
      <p:sp>
        <p:nvSpPr>
          <p:cNvPr id="42" name="Rectangle: Rounded Corners 41">
            <a:extLst>
              <a:ext uri="{FF2B5EF4-FFF2-40B4-BE49-F238E27FC236}">
                <a16:creationId xmlns:a16="http://schemas.microsoft.com/office/drawing/2014/main" id="{7F0B1E6A-7C94-4443-89DB-ED36F404B343}"/>
              </a:ext>
            </a:extLst>
          </p:cNvPr>
          <p:cNvSpPr/>
          <p:nvPr/>
        </p:nvSpPr>
        <p:spPr>
          <a:xfrm>
            <a:off x="8450352" y="2852200"/>
            <a:ext cx="1241404" cy="30278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Yes</a:t>
            </a:r>
          </a:p>
        </p:txBody>
      </p:sp>
      <p:cxnSp>
        <p:nvCxnSpPr>
          <p:cNvPr id="43" name="Straight Arrow Connector 42">
            <a:extLst>
              <a:ext uri="{FF2B5EF4-FFF2-40B4-BE49-F238E27FC236}">
                <a16:creationId xmlns:a16="http://schemas.microsoft.com/office/drawing/2014/main" id="{77C6D7AE-351D-44C5-926E-3345C8C3CDBD}"/>
              </a:ext>
            </a:extLst>
          </p:cNvPr>
          <p:cNvCxnSpPr>
            <a:cxnSpLocks/>
          </p:cNvCxnSpPr>
          <p:nvPr/>
        </p:nvCxnSpPr>
        <p:spPr>
          <a:xfrm>
            <a:off x="9080137" y="3144706"/>
            <a:ext cx="9083" cy="331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0F3D00F8-319E-4C43-AC53-AB18B26ACD1D}"/>
              </a:ext>
            </a:extLst>
          </p:cNvPr>
          <p:cNvSpPr/>
          <p:nvPr/>
        </p:nvSpPr>
        <p:spPr>
          <a:xfrm>
            <a:off x="8468518" y="3475929"/>
            <a:ext cx="1241404" cy="617675"/>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Introduce changes and review in 2/52</a:t>
            </a:r>
          </a:p>
        </p:txBody>
      </p:sp>
      <p:cxnSp>
        <p:nvCxnSpPr>
          <p:cNvPr id="45" name="Straight Arrow Connector 44">
            <a:extLst>
              <a:ext uri="{FF2B5EF4-FFF2-40B4-BE49-F238E27FC236}">
                <a16:creationId xmlns:a16="http://schemas.microsoft.com/office/drawing/2014/main" id="{C1EB5767-7F1D-483B-8E65-96D8BB158BB4}"/>
              </a:ext>
            </a:extLst>
          </p:cNvPr>
          <p:cNvCxnSpPr>
            <a:cxnSpLocks/>
          </p:cNvCxnSpPr>
          <p:nvPr/>
        </p:nvCxnSpPr>
        <p:spPr>
          <a:xfrm>
            <a:off x="9063484" y="2502809"/>
            <a:ext cx="9083" cy="331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6890DDD-DD82-4D8C-8352-9CF344C22CE0}"/>
              </a:ext>
            </a:extLst>
          </p:cNvPr>
          <p:cNvCxnSpPr>
            <a:cxnSpLocks/>
          </p:cNvCxnSpPr>
          <p:nvPr/>
        </p:nvCxnSpPr>
        <p:spPr>
          <a:xfrm flipV="1">
            <a:off x="6610726" y="2090545"/>
            <a:ext cx="296725" cy="6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AFCDC798-F4D3-4B3D-86FB-020A45A2BE8F}"/>
              </a:ext>
            </a:extLst>
          </p:cNvPr>
          <p:cNvSpPr/>
          <p:nvPr/>
        </p:nvSpPr>
        <p:spPr>
          <a:xfrm>
            <a:off x="3853399" y="1737966"/>
            <a:ext cx="1241404" cy="75695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Can support/</a:t>
            </a:r>
          </a:p>
          <a:p>
            <a:pPr algn="ctr"/>
            <a:r>
              <a:rPr lang="en-GB" sz="1000" dirty="0">
                <a:solidFill>
                  <a:schemeClr val="bg2"/>
                </a:solidFill>
              </a:rPr>
              <a:t>encouragement help overcome challenge</a:t>
            </a:r>
          </a:p>
        </p:txBody>
      </p:sp>
      <p:sp>
        <p:nvSpPr>
          <p:cNvPr id="48" name="Rectangle: Rounded Corners 47">
            <a:extLst>
              <a:ext uri="{FF2B5EF4-FFF2-40B4-BE49-F238E27FC236}">
                <a16:creationId xmlns:a16="http://schemas.microsoft.com/office/drawing/2014/main" id="{1B5C44C1-B5D2-429F-80BA-BEC006749450}"/>
              </a:ext>
            </a:extLst>
          </p:cNvPr>
          <p:cNvSpPr/>
          <p:nvPr/>
        </p:nvSpPr>
        <p:spPr>
          <a:xfrm>
            <a:off x="3853399" y="2852200"/>
            <a:ext cx="1241404" cy="30278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Yes</a:t>
            </a:r>
          </a:p>
        </p:txBody>
      </p:sp>
      <p:cxnSp>
        <p:nvCxnSpPr>
          <p:cNvPr id="49" name="Straight Arrow Connector 48">
            <a:extLst>
              <a:ext uri="{FF2B5EF4-FFF2-40B4-BE49-F238E27FC236}">
                <a16:creationId xmlns:a16="http://schemas.microsoft.com/office/drawing/2014/main" id="{8B47539D-0F79-404A-B73A-09BFF59E7F1F}"/>
              </a:ext>
            </a:extLst>
          </p:cNvPr>
          <p:cNvCxnSpPr>
            <a:cxnSpLocks/>
          </p:cNvCxnSpPr>
          <p:nvPr/>
        </p:nvCxnSpPr>
        <p:spPr>
          <a:xfrm>
            <a:off x="4483184" y="3144706"/>
            <a:ext cx="9083" cy="331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91D5FAC2-DE7C-4053-9B8B-B87C3C95E0B6}"/>
              </a:ext>
            </a:extLst>
          </p:cNvPr>
          <p:cNvSpPr/>
          <p:nvPr/>
        </p:nvSpPr>
        <p:spPr>
          <a:xfrm>
            <a:off x="3871565" y="3475929"/>
            <a:ext cx="1241404" cy="617675"/>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Introduce changes and review in 2/52</a:t>
            </a:r>
          </a:p>
        </p:txBody>
      </p:sp>
      <p:cxnSp>
        <p:nvCxnSpPr>
          <p:cNvPr id="51" name="Straight Arrow Connector 50">
            <a:extLst>
              <a:ext uri="{FF2B5EF4-FFF2-40B4-BE49-F238E27FC236}">
                <a16:creationId xmlns:a16="http://schemas.microsoft.com/office/drawing/2014/main" id="{A687D4D1-CDAC-413F-9F2A-0EC5BBF8F07F}"/>
              </a:ext>
            </a:extLst>
          </p:cNvPr>
          <p:cNvCxnSpPr>
            <a:cxnSpLocks/>
          </p:cNvCxnSpPr>
          <p:nvPr/>
        </p:nvCxnSpPr>
        <p:spPr>
          <a:xfrm>
            <a:off x="4466531" y="2502809"/>
            <a:ext cx="9083" cy="331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A6DBE16-185D-4D1E-93CA-EF7DA453E164}"/>
              </a:ext>
            </a:extLst>
          </p:cNvPr>
          <p:cNvCxnSpPr>
            <a:cxnSpLocks/>
          </p:cNvCxnSpPr>
          <p:nvPr/>
        </p:nvCxnSpPr>
        <p:spPr>
          <a:xfrm flipV="1">
            <a:off x="8148855" y="2084489"/>
            <a:ext cx="296725" cy="6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6C09E1F-B2E4-4F26-B159-0B765D36BECE}"/>
              </a:ext>
            </a:extLst>
          </p:cNvPr>
          <p:cNvCxnSpPr>
            <a:cxnSpLocks/>
          </p:cNvCxnSpPr>
          <p:nvPr/>
        </p:nvCxnSpPr>
        <p:spPr>
          <a:xfrm flipV="1">
            <a:off x="9690518" y="2060785"/>
            <a:ext cx="37646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E949A5AF-66CB-4939-B6B8-071D53D06E8F}"/>
              </a:ext>
            </a:extLst>
          </p:cNvPr>
          <p:cNvSpPr/>
          <p:nvPr/>
        </p:nvSpPr>
        <p:spPr>
          <a:xfrm>
            <a:off x="10070511" y="1737966"/>
            <a:ext cx="1241404" cy="645845"/>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No. Is unable to/unwilling to continue with ISC</a:t>
            </a:r>
          </a:p>
        </p:txBody>
      </p:sp>
      <p:cxnSp>
        <p:nvCxnSpPr>
          <p:cNvPr id="56" name="Straight Arrow Connector 55">
            <a:extLst>
              <a:ext uri="{FF2B5EF4-FFF2-40B4-BE49-F238E27FC236}">
                <a16:creationId xmlns:a16="http://schemas.microsoft.com/office/drawing/2014/main" id="{CB2660F2-2FBC-43F0-9CF5-A0F02810FD49}"/>
              </a:ext>
            </a:extLst>
          </p:cNvPr>
          <p:cNvCxnSpPr>
            <a:cxnSpLocks/>
          </p:cNvCxnSpPr>
          <p:nvPr/>
        </p:nvCxnSpPr>
        <p:spPr>
          <a:xfrm>
            <a:off x="10691213" y="2383811"/>
            <a:ext cx="9083" cy="331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CA00BF8A-6CD5-4BEC-A323-46076CEC49A4}"/>
              </a:ext>
            </a:extLst>
          </p:cNvPr>
          <p:cNvSpPr/>
          <p:nvPr/>
        </p:nvSpPr>
        <p:spPr>
          <a:xfrm>
            <a:off x="10079594" y="2702167"/>
            <a:ext cx="1241404" cy="1440799"/>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Assess for appropriate long term management</a:t>
            </a:r>
          </a:p>
          <a:p>
            <a:pPr marL="171450" indent="-171450" algn="ctr">
              <a:buFont typeface="Arial" panose="020B0604020202020204" pitchFamily="34" charset="0"/>
              <a:buChar char="•"/>
            </a:pPr>
            <a:r>
              <a:rPr lang="en-GB" sz="1000" dirty="0">
                <a:solidFill>
                  <a:schemeClr val="bg2"/>
                </a:solidFill>
              </a:rPr>
              <a:t>Urethral</a:t>
            </a:r>
          </a:p>
          <a:p>
            <a:pPr marL="171450" indent="-171450" algn="ctr">
              <a:buFont typeface="Arial" panose="020B0604020202020204" pitchFamily="34" charset="0"/>
              <a:buChar char="•"/>
            </a:pPr>
            <a:r>
              <a:rPr lang="en-GB" sz="1000" dirty="0">
                <a:solidFill>
                  <a:schemeClr val="bg2"/>
                </a:solidFill>
              </a:rPr>
              <a:t>Suprapubic</a:t>
            </a:r>
          </a:p>
        </p:txBody>
      </p:sp>
      <p:sp>
        <p:nvSpPr>
          <p:cNvPr id="53" name="Rectangle: Rounded Corners 52">
            <a:extLst>
              <a:ext uri="{FF2B5EF4-FFF2-40B4-BE49-F238E27FC236}">
                <a16:creationId xmlns:a16="http://schemas.microsoft.com/office/drawing/2014/main" id="{7F0D3BD9-6C2E-4EF3-A5C3-CD543391ECFF}"/>
              </a:ext>
            </a:extLst>
          </p:cNvPr>
          <p:cNvSpPr/>
          <p:nvPr/>
        </p:nvSpPr>
        <p:spPr>
          <a:xfrm>
            <a:off x="5373728" y="1712068"/>
            <a:ext cx="1241404" cy="75695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Can a change of catheter ( </a:t>
            </a:r>
            <a:r>
              <a:rPr lang="en-GB" sz="1000" dirty="0" err="1">
                <a:solidFill>
                  <a:schemeClr val="bg2"/>
                </a:solidFill>
              </a:rPr>
              <a:t>Eg</a:t>
            </a:r>
            <a:r>
              <a:rPr lang="en-GB" sz="1000" dirty="0">
                <a:solidFill>
                  <a:schemeClr val="bg2"/>
                </a:solidFill>
              </a:rPr>
              <a:t> SET product) overcome issues?</a:t>
            </a:r>
          </a:p>
        </p:txBody>
      </p:sp>
      <p:sp>
        <p:nvSpPr>
          <p:cNvPr id="57" name="Rectangle: Rounded Corners 56">
            <a:extLst>
              <a:ext uri="{FF2B5EF4-FFF2-40B4-BE49-F238E27FC236}">
                <a16:creationId xmlns:a16="http://schemas.microsoft.com/office/drawing/2014/main" id="{D8DB6EB7-2976-44A4-859E-620A117B3E20}"/>
              </a:ext>
            </a:extLst>
          </p:cNvPr>
          <p:cNvSpPr/>
          <p:nvPr/>
        </p:nvSpPr>
        <p:spPr>
          <a:xfrm>
            <a:off x="5373728" y="2808135"/>
            <a:ext cx="1241404" cy="30278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Yes</a:t>
            </a:r>
          </a:p>
        </p:txBody>
      </p:sp>
      <p:cxnSp>
        <p:nvCxnSpPr>
          <p:cNvPr id="59" name="Straight Arrow Connector 58">
            <a:extLst>
              <a:ext uri="{FF2B5EF4-FFF2-40B4-BE49-F238E27FC236}">
                <a16:creationId xmlns:a16="http://schemas.microsoft.com/office/drawing/2014/main" id="{5B450F2F-26D8-42AE-91AB-A348766DDE5A}"/>
              </a:ext>
            </a:extLst>
          </p:cNvPr>
          <p:cNvCxnSpPr>
            <a:cxnSpLocks/>
            <a:endCxn id="57" idx="0"/>
          </p:cNvCxnSpPr>
          <p:nvPr/>
        </p:nvCxnSpPr>
        <p:spPr>
          <a:xfrm>
            <a:off x="5985347" y="2476911"/>
            <a:ext cx="9083" cy="331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A50033B-B801-40A8-86EB-B6A218B0AB04}"/>
              </a:ext>
            </a:extLst>
          </p:cNvPr>
          <p:cNvCxnSpPr>
            <a:cxnSpLocks/>
          </p:cNvCxnSpPr>
          <p:nvPr/>
        </p:nvCxnSpPr>
        <p:spPr>
          <a:xfrm>
            <a:off x="6003513" y="3100641"/>
            <a:ext cx="9083" cy="331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EF6F75CB-335C-4942-8F82-8CE08D958FCF}"/>
              </a:ext>
            </a:extLst>
          </p:cNvPr>
          <p:cNvSpPr/>
          <p:nvPr/>
        </p:nvSpPr>
        <p:spPr>
          <a:xfrm>
            <a:off x="5391894" y="3431865"/>
            <a:ext cx="1241404" cy="629784"/>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1000" dirty="0">
                <a:solidFill>
                  <a:schemeClr val="bg2"/>
                </a:solidFill>
              </a:rPr>
              <a:t>Change product and review in 2/52</a:t>
            </a:r>
          </a:p>
        </p:txBody>
      </p:sp>
      <p:sp>
        <p:nvSpPr>
          <p:cNvPr id="3" name="TextBox 2">
            <a:extLst>
              <a:ext uri="{FF2B5EF4-FFF2-40B4-BE49-F238E27FC236}">
                <a16:creationId xmlns:a16="http://schemas.microsoft.com/office/drawing/2014/main" id="{4093E863-4ACF-982D-E32C-914DCD9140BD}"/>
              </a:ext>
            </a:extLst>
          </p:cNvPr>
          <p:cNvSpPr txBox="1"/>
          <p:nvPr/>
        </p:nvSpPr>
        <p:spPr>
          <a:xfrm>
            <a:off x="10311424" y="6010275"/>
            <a:ext cx="1155087" cy="382589"/>
          </a:xfrm>
          <a:prstGeom prst="rect">
            <a:avLst/>
          </a:prstGeom>
          <a:noFill/>
        </p:spPr>
        <p:txBody>
          <a:bodyPr wrap="none" lIns="0" tIns="0" rIns="0" bIns="0" rtlCol="0">
            <a:noAutofit/>
          </a:bodyPr>
          <a:lstStyle/>
          <a:p>
            <a:r>
              <a:rPr lang="en-GB" sz="1400" dirty="0">
                <a:solidFill>
                  <a:schemeClr val="bg2"/>
                </a:solidFill>
              </a:rPr>
              <a:t>Sponsored by</a:t>
            </a:r>
          </a:p>
        </p:txBody>
      </p:sp>
    </p:spTree>
    <p:extLst>
      <p:ext uri="{BB962C8B-B14F-4D97-AF65-F5344CB8AC3E}">
        <p14:creationId xmlns:p14="http://schemas.microsoft.com/office/powerpoint/2010/main" val="1006965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1BBF-C9BF-DC12-BD50-4DAEAEFAE460}"/>
              </a:ext>
            </a:extLst>
          </p:cNvPr>
          <p:cNvSpPr>
            <a:spLocks noGrp="1"/>
          </p:cNvSpPr>
          <p:nvPr>
            <p:ph type="title"/>
          </p:nvPr>
        </p:nvSpPr>
        <p:spPr>
          <a:xfrm>
            <a:off x="45719" y="326365"/>
            <a:ext cx="10741025" cy="1044000"/>
          </a:xfrm>
        </p:spPr>
        <p:txBody>
          <a:bodyPr/>
          <a:lstStyle/>
          <a:p>
            <a:pPr>
              <a:tabLst>
                <a:tab pos="3166110" algn="l"/>
              </a:tabLst>
            </a:pPr>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800" b="1" dirty="0">
                <a:effectLst/>
                <a:latin typeface="+mj-lt"/>
                <a:ea typeface="Times New Roman" panose="02020603050405020304" pitchFamily="18" charset="0"/>
                <a:cs typeface="Times New Roman" panose="02020603050405020304" pitchFamily="18" charset="0"/>
              </a:rPr>
              <a:t>Questionnaire to support a </a:t>
            </a:r>
            <a:br>
              <a:rPr lang="en-GB" sz="2800" b="1" dirty="0">
                <a:effectLst/>
                <a:latin typeface="+mj-lt"/>
                <a:ea typeface="Times New Roman" panose="02020603050405020304" pitchFamily="18" charset="0"/>
                <a:cs typeface="Times New Roman" panose="02020603050405020304" pitchFamily="18" charset="0"/>
              </a:rPr>
            </a:br>
            <a:r>
              <a:rPr lang="en-GB" sz="2800" b="1" dirty="0">
                <a:effectLst/>
                <a:latin typeface="+mj-lt"/>
                <a:ea typeface="Times New Roman" panose="02020603050405020304" pitchFamily="18" charset="0"/>
                <a:cs typeface="Times New Roman" panose="02020603050405020304" pitchFamily="18" charset="0"/>
              </a:rPr>
              <a:t>   decision for TWOC.</a:t>
            </a:r>
            <a:br>
              <a:rPr lang="en-GB" sz="1800" dirty="0">
                <a:effectLst/>
                <a:latin typeface="+mj-lt"/>
                <a:ea typeface="Times New Roman" panose="02020603050405020304" pitchFamily="18" charset="0"/>
                <a:cs typeface="Times New Roman" panose="02020603050405020304" pitchFamily="18" charset="0"/>
              </a:rPr>
            </a:b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br>
              <a:rPr lang="en-GB" sz="1400" dirty="0">
                <a:effectLst/>
                <a:latin typeface="Arial" panose="020B0604020202020204" pitchFamily="34" charset="0"/>
                <a:ea typeface="Times New Roman" panose="02020603050405020304" pitchFamily="18" charset="0"/>
                <a:cs typeface="Times New Roman" panose="02020603050405020304" pitchFamily="18" charset="0"/>
              </a:rPr>
            </a:br>
            <a:br>
              <a:rPr lang="en-GB" sz="1800" dirty="0">
                <a:effectLst/>
                <a:latin typeface="Arial" panose="020B0604020202020204" pitchFamily="34" charset="0"/>
                <a:ea typeface="Times New Roman" panose="02020603050405020304" pitchFamily="18" charset="0"/>
                <a:cs typeface="Times New Roman" panose="02020603050405020304" pitchFamily="18" charset="0"/>
              </a:rPr>
            </a:br>
            <a:endParaRPr lang="en-GB" dirty="0"/>
          </a:p>
        </p:txBody>
      </p:sp>
      <p:sp>
        <p:nvSpPr>
          <p:cNvPr id="5" name="Date Placeholder 4">
            <a:extLst>
              <a:ext uri="{FF2B5EF4-FFF2-40B4-BE49-F238E27FC236}">
                <a16:creationId xmlns:a16="http://schemas.microsoft.com/office/drawing/2014/main" id="{3B107359-7443-03BB-1013-6418F28F2C87}"/>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DB7AB142-7271-8227-1F22-E82468738F5E}"/>
              </a:ext>
            </a:extLst>
          </p:cNvPr>
          <p:cNvSpPr>
            <a:spLocks noGrp="1"/>
          </p:cNvSpPr>
          <p:nvPr>
            <p:ph type="ftr" sz="quarter" idx="17"/>
          </p:nvPr>
        </p:nvSpPr>
        <p:spPr/>
        <p:txBody>
          <a:bodyPr/>
          <a:lstStyle/>
          <a:p>
            <a:endParaRPr lang="en-GB" dirty="0"/>
          </a:p>
        </p:txBody>
      </p:sp>
      <p:sp>
        <p:nvSpPr>
          <p:cNvPr id="7" name="Slide Number Placeholder 6">
            <a:extLst>
              <a:ext uri="{FF2B5EF4-FFF2-40B4-BE49-F238E27FC236}">
                <a16:creationId xmlns:a16="http://schemas.microsoft.com/office/drawing/2014/main" id="{AF400F7E-4BC9-63DE-5680-D9A59A5A7F7C}"/>
              </a:ext>
            </a:extLst>
          </p:cNvPr>
          <p:cNvSpPr>
            <a:spLocks noGrp="1"/>
          </p:cNvSpPr>
          <p:nvPr>
            <p:ph type="sldNum" sz="quarter" idx="18"/>
          </p:nvPr>
        </p:nvSpPr>
        <p:spPr/>
        <p:txBody>
          <a:bodyPr/>
          <a:lstStyle/>
          <a:p>
            <a:r>
              <a:rPr lang="en-GB"/>
              <a:t>Page </a:t>
            </a:r>
            <a:fld id="{45D37B1E-C366-494F-A587-962AD9AABC83}" type="slidenum">
              <a:rPr lang="en-GB" smtClean="0"/>
              <a:pPr/>
              <a:t>9</a:t>
            </a:fld>
            <a:endParaRPr lang="en-GB" dirty="0"/>
          </a:p>
        </p:txBody>
      </p:sp>
      <p:sp>
        <p:nvSpPr>
          <p:cNvPr id="16" name="Rectangle 1">
            <a:extLst>
              <a:ext uri="{FF2B5EF4-FFF2-40B4-BE49-F238E27FC236}">
                <a16:creationId xmlns:a16="http://schemas.microsoft.com/office/drawing/2014/main" id="{A790FB86-3145-465A-1CB1-E80FCE440F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31664" tIns="539580" rIns="431664"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2">
            <a:extLst>
              <a:ext uri="{FF2B5EF4-FFF2-40B4-BE49-F238E27FC236}">
                <a16:creationId xmlns:a16="http://schemas.microsoft.com/office/drawing/2014/main" id="{A4323D7D-F190-57E3-6588-7A0833E37177}"/>
              </a:ext>
            </a:extLst>
          </p:cNvPr>
          <p:cNvSpPr>
            <a:spLocks noChangeArrowheads="1"/>
          </p:cNvSpPr>
          <p:nvPr/>
        </p:nvSpPr>
        <p:spPr bwMode="auto">
          <a:xfrm>
            <a:off x="2501900" y="2611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31664" tIns="45720" rIns="431664"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CAAC623E-FE46-6EAD-0B58-37AB9BB7D106}"/>
              </a:ext>
            </a:extLst>
          </p:cNvPr>
          <p:cNvGraphicFramePr>
            <a:graphicFrameLocks noGrp="1"/>
          </p:cNvGraphicFramePr>
          <p:nvPr>
            <p:ph sz="quarter" idx="13"/>
            <p:extLst>
              <p:ext uri="{D42A27DB-BD31-4B8C-83A1-F6EECF244321}">
                <p14:modId xmlns:p14="http://schemas.microsoft.com/office/powerpoint/2010/main" val="1102236619"/>
              </p:ext>
            </p:extLst>
          </p:nvPr>
        </p:nvGraphicFramePr>
        <p:xfrm>
          <a:off x="5339109" y="365951"/>
          <a:ext cx="5191125" cy="1618906"/>
        </p:xfrm>
        <a:graphic>
          <a:graphicData uri="http://schemas.openxmlformats.org/drawingml/2006/table">
            <a:tbl>
              <a:tblPr firstRow="1" firstCol="1" lastRow="1" lastCol="1" bandRow="1" bandCol="1"/>
              <a:tblGrid>
                <a:gridCol w="2629024">
                  <a:extLst>
                    <a:ext uri="{9D8B030D-6E8A-4147-A177-3AD203B41FA5}">
                      <a16:colId xmlns:a16="http://schemas.microsoft.com/office/drawing/2014/main" val="528114521"/>
                    </a:ext>
                  </a:extLst>
                </a:gridCol>
                <a:gridCol w="2562101">
                  <a:extLst>
                    <a:ext uri="{9D8B030D-6E8A-4147-A177-3AD203B41FA5}">
                      <a16:colId xmlns:a16="http://schemas.microsoft.com/office/drawing/2014/main" val="2892775732"/>
                    </a:ext>
                  </a:extLst>
                </a:gridCol>
              </a:tblGrid>
              <a:tr h="70141">
                <a:tc>
                  <a:txBody>
                    <a:bodyPr/>
                    <a:lstStyle/>
                    <a:p>
                      <a:pPr algn="l">
                        <a:lnSpc>
                          <a:spcPct val="107000"/>
                        </a:lnSpc>
                      </a:pPr>
                      <a:r>
                        <a:rPr lang="en-GB"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Patient Name: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756" marR="5275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DF0F5">
                        <a:alpha val="30196"/>
                      </a:srgbClr>
                    </a:solidFill>
                  </a:tcPr>
                </a:tc>
                <a:tc>
                  <a:txBody>
                    <a:bodyPr/>
                    <a:lstStyle/>
                    <a:p>
                      <a:pPr algn="l">
                        <a:lnSpc>
                          <a:spcPct val="107000"/>
                        </a:lnSpc>
                      </a:pPr>
                      <a:r>
                        <a:rPr lang="en-GB"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NHS Number: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756" marR="5275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DF0F5">
                        <a:alpha val="30196"/>
                      </a:srgbClr>
                    </a:solidFill>
                  </a:tcPr>
                </a:tc>
                <a:extLst>
                  <a:ext uri="{0D108BD9-81ED-4DB2-BD59-A6C34878D82A}">
                    <a16:rowId xmlns:a16="http://schemas.microsoft.com/office/drawing/2014/main" val="1029918417"/>
                  </a:ext>
                </a:extLst>
              </a:tr>
              <a:tr h="127983">
                <a:tc rowSpan="3">
                  <a:txBody>
                    <a:bodyPr/>
                    <a:lstStyle/>
                    <a:p>
                      <a:pPr algn="l">
                        <a:lnSpc>
                          <a:spcPct val="107000"/>
                        </a:lnSpc>
                      </a:pPr>
                      <a:r>
                        <a:rPr lang="en-GB" sz="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Address:</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pPr>
                      <a:r>
                        <a:rPr lang="en-GB" sz="8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pPr>
                      <a:r>
                        <a:rPr lang="en-GB" sz="8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pPr>
                      <a:r>
                        <a:rPr lang="en-GB" sz="8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pPr>
                      <a:r>
                        <a:rPr lang="en-GB" sz="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Postcode:</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pPr>
                      <a:r>
                        <a:rPr lang="en-GB" sz="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Telephone:</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756" marR="5275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DF0F5">
                        <a:alpha val="30196"/>
                      </a:srgbClr>
                    </a:solidFill>
                  </a:tcPr>
                </a:tc>
                <a:tc>
                  <a:txBody>
                    <a:bodyPr/>
                    <a:lstStyle/>
                    <a:p>
                      <a:pPr algn="l">
                        <a:lnSpc>
                          <a:spcPct val="107000"/>
                        </a:lnSpc>
                      </a:pPr>
                      <a:r>
                        <a:rPr lang="en-GB"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D.O.B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756" marR="5275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DF0F5">
                        <a:alpha val="30196"/>
                      </a:srgbClr>
                    </a:solidFill>
                  </a:tcPr>
                </a:tc>
                <a:extLst>
                  <a:ext uri="{0D108BD9-81ED-4DB2-BD59-A6C34878D82A}">
                    <a16:rowId xmlns:a16="http://schemas.microsoft.com/office/drawing/2014/main" val="3515712214"/>
                  </a:ext>
                </a:extLst>
              </a:tr>
              <a:tr h="127983">
                <a:tc vMerge="1">
                  <a:txBody>
                    <a:bodyPr/>
                    <a:lstStyle/>
                    <a:p>
                      <a:endParaRPr lang="en-GB"/>
                    </a:p>
                  </a:txBody>
                  <a:tcPr/>
                </a:tc>
                <a:tc>
                  <a:txBody>
                    <a:bodyPr/>
                    <a:lstStyle/>
                    <a:p>
                      <a:pPr algn="l">
                        <a:lnSpc>
                          <a:spcPct val="107000"/>
                        </a:lnSpc>
                      </a:pPr>
                      <a:r>
                        <a:rPr lang="en-GB"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Consultant (if relevant):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756" marR="5275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DF0F5">
                        <a:alpha val="30196"/>
                      </a:srgbClr>
                    </a:solidFill>
                  </a:tcPr>
                </a:tc>
                <a:extLst>
                  <a:ext uri="{0D108BD9-81ED-4DB2-BD59-A6C34878D82A}">
                    <a16:rowId xmlns:a16="http://schemas.microsoft.com/office/drawing/2014/main" val="1035666600"/>
                  </a:ext>
                </a:extLst>
              </a:tr>
              <a:tr h="562002">
                <a:tc vMerge="1">
                  <a:txBody>
                    <a:bodyPr/>
                    <a:lstStyle/>
                    <a:p>
                      <a:endParaRPr lang="en-GB"/>
                    </a:p>
                  </a:txBody>
                  <a:tcPr/>
                </a:tc>
                <a:tc>
                  <a:txBody>
                    <a:bodyPr/>
                    <a:lstStyle/>
                    <a:p>
                      <a:pPr algn="l">
                        <a:lnSpc>
                          <a:spcPct val="107000"/>
                        </a:lnSpc>
                      </a:pPr>
                      <a:r>
                        <a:rPr lang="en-GB" sz="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G.P:</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pPr>
                      <a:r>
                        <a:rPr lang="en-GB" sz="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pPr>
                      <a:r>
                        <a:rPr lang="en-GB" sz="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(practice) </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756" marR="5275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DF0F5">
                        <a:alpha val="30196"/>
                      </a:srgbClr>
                    </a:solidFill>
                  </a:tcPr>
                </a:tc>
                <a:extLst>
                  <a:ext uri="{0D108BD9-81ED-4DB2-BD59-A6C34878D82A}">
                    <a16:rowId xmlns:a16="http://schemas.microsoft.com/office/drawing/2014/main" val="2609778422"/>
                  </a:ext>
                </a:extLst>
              </a:tr>
              <a:tr h="679970">
                <a:tc>
                  <a:txBody>
                    <a:bodyPr/>
                    <a:lstStyle/>
                    <a:p>
                      <a:pPr algn="l">
                        <a:lnSpc>
                          <a:spcPct val="107000"/>
                        </a:lnSpc>
                      </a:pPr>
                      <a:r>
                        <a:rPr lang="en-GB" sz="800" kern="10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pPr>
                      <a:r>
                        <a:rPr lang="en-GB"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Referred for TWOC on (date):</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pPr>
                      <a:r>
                        <a:rPr lang="en-GB"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First TWOC Yes/No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756" marR="5275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DF0F5">
                        <a:alpha val="30196"/>
                      </a:srgbClr>
                    </a:solidFill>
                  </a:tcPr>
                </a:tc>
                <a:tc>
                  <a:txBody>
                    <a:bodyPr/>
                    <a:lstStyle/>
                    <a:p>
                      <a:pPr algn="l">
                        <a:lnSpc>
                          <a:spcPct val="107000"/>
                        </a:lnSpc>
                      </a:pPr>
                      <a:r>
                        <a:rPr lang="en-GB" sz="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TWOC nurse:</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pPr>
                      <a:r>
                        <a:rPr lang="en-GB" sz="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pPr>
                      <a:r>
                        <a:rPr lang="en-GB" sz="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(base)</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pPr>
                      <a:r>
                        <a:rPr lang="en-GB" sz="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(contact no)</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pPr>
                      <a:r>
                        <a:rPr lang="en-GB" sz="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(email address) </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756" marR="5275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DF0F5">
                        <a:alpha val="30196"/>
                      </a:srgbClr>
                    </a:solidFill>
                  </a:tcPr>
                </a:tc>
                <a:extLst>
                  <a:ext uri="{0D108BD9-81ED-4DB2-BD59-A6C34878D82A}">
                    <a16:rowId xmlns:a16="http://schemas.microsoft.com/office/drawing/2014/main" val="2059836536"/>
                  </a:ext>
                </a:extLst>
              </a:tr>
            </a:tbl>
          </a:graphicData>
        </a:graphic>
      </p:graphicFrame>
      <p:graphicFrame>
        <p:nvGraphicFramePr>
          <p:cNvPr id="12" name="Content Placeholder 11">
            <a:extLst>
              <a:ext uri="{FF2B5EF4-FFF2-40B4-BE49-F238E27FC236}">
                <a16:creationId xmlns:a16="http://schemas.microsoft.com/office/drawing/2014/main" id="{55F5E7D6-411C-6ECA-F6C2-D5A085F526D9}"/>
              </a:ext>
            </a:extLst>
          </p:cNvPr>
          <p:cNvGraphicFramePr>
            <a:graphicFrameLocks noGrp="1"/>
          </p:cNvGraphicFramePr>
          <p:nvPr>
            <p:ph sz="quarter" idx="14"/>
            <p:extLst>
              <p:ext uri="{D42A27DB-BD31-4B8C-83A1-F6EECF244321}">
                <p14:modId xmlns:p14="http://schemas.microsoft.com/office/powerpoint/2010/main" val="532770530"/>
              </p:ext>
            </p:extLst>
          </p:nvPr>
        </p:nvGraphicFramePr>
        <p:xfrm>
          <a:off x="5339109" y="1996946"/>
          <a:ext cx="5191125" cy="2740157"/>
        </p:xfrm>
        <a:graphic>
          <a:graphicData uri="http://schemas.openxmlformats.org/drawingml/2006/table">
            <a:tbl>
              <a:tblPr firstRow="1" firstCol="1" bandRow="1"/>
              <a:tblGrid>
                <a:gridCol w="3281016">
                  <a:extLst>
                    <a:ext uri="{9D8B030D-6E8A-4147-A177-3AD203B41FA5}">
                      <a16:colId xmlns:a16="http://schemas.microsoft.com/office/drawing/2014/main" val="4077943756"/>
                    </a:ext>
                  </a:extLst>
                </a:gridCol>
                <a:gridCol w="361950">
                  <a:extLst>
                    <a:ext uri="{9D8B030D-6E8A-4147-A177-3AD203B41FA5}">
                      <a16:colId xmlns:a16="http://schemas.microsoft.com/office/drawing/2014/main" val="3780054243"/>
                    </a:ext>
                  </a:extLst>
                </a:gridCol>
                <a:gridCol w="380679">
                  <a:extLst>
                    <a:ext uri="{9D8B030D-6E8A-4147-A177-3AD203B41FA5}">
                      <a16:colId xmlns:a16="http://schemas.microsoft.com/office/drawing/2014/main" val="384443277"/>
                    </a:ext>
                  </a:extLst>
                </a:gridCol>
                <a:gridCol w="648021">
                  <a:extLst>
                    <a:ext uri="{9D8B030D-6E8A-4147-A177-3AD203B41FA5}">
                      <a16:colId xmlns:a16="http://schemas.microsoft.com/office/drawing/2014/main" val="2197073169"/>
                    </a:ext>
                  </a:extLst>
                </a:gridCol>
                <a:gridCol w="519459">
                  <a:extLst>
                    <a:ext uri="{9D8B030D-6E8A-4147-A177-3AD203B41FA5}">
                      <a16:colId xmlns:a16="http://schemas.microsoft.com/office/drawing/2014/main" val="3675731928"/>
                    </a:ext>
                  </a:extLst>
                </a:gridCol>
              </a:tblGrid>
              <a:tr h="314325">
                <a:tc>
                  <a:txBody>
                    <a:bodyPr/>
                    <a:lstStyle/>
                    <a:p>
                      <a:pPr>
                        <a:lnSpc>
                          <a:spcPct val="115000"/>
                        </a:lnSpc>
                      </a:pPr>
                      <a:r>
                        <a:rPr lang="en-GB" sz="1100" b="1"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RED FLAG </a:t>
                      </a:r>
                      <a:endParaRPr lang="en-GB" sz="11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CA"/>
                    </a:solidFill>
                  </a:tcPr>
                </a:tc>
                <a:tc>
                  <a:txBody>
                    <a:bodyPr/>
                    <a:lstStyle/>
                    <a:p>
                      <a:pPr>
                        <a:lnSpc>
                          <a:spcPct val="115000"/>
                        </a:lnSpc>
                      </a:pPr>
                      <a:r>
                        <a:rPr lang="en-GB" sz="800" b="1"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YES</a:t>
                      </a:r>
                      <a:endParaRPr lang="en-GB" sz="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CA"/>
                    </a:solidFill>
                  </a:tcPr>
                </a:tc>
                <a:tc>
                  <a:txBody>
                    <a:bodyPr/>
                    <a:lstStyle/>
                    <a:p>
                      <a:pPr>
                        <a:lnSpc>
                          <a:spcPct val="115000"/>
                        </a:lnSpc>
                      </a:pPr>
                      <a:r>
                        <a:rPr lang="en-GB" sz="800" b="1"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NO</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CA"/>
                    </a:solidFill>
                  </a:tcPr>
                </a:tc>
                <a:tc>
                  <a:txBody>
                    <a:bodyPr/>
                    <a:lstStyle/>
                    <a:p>
                      <a:pPr algn="ctr">
                        <a:lnSpc>
                          <a:spcPct val="115000"/>
                        </a:lnSpc>
                      </a:pPr>
                      <a:r>
                        <a:rPr lang="en-GB" sz="1100" b="1"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SIGN</a:t>
                      </a:r>
                      <a:endParaRPr lang="en-GB" sz="11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CA"/>
                    </a:solidFill>
                  </a:tcPr>
                </a:tc>
                <a:tc>
                  <a:txBody>
                    <a:bodyPr/>
                    <a:lstStyle/>
                    <a:p>
                      <a:pPr algn="ctr">
                        <a:lnSpc>
                          <a:spcPct val="115000"/>
                        </a:lnSpc>
                      </a:pPr>
                      <a:r>
                        <a:rPr lang="en-GB" sz="1100" b="1"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DATE</a:t>
                      </a:r>
                      <a:endParaRPr lang="en-GB" sz="11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CA"/>
                    </a:solidFill>
                  </a:tcPr>
                </a:tc>
                <a:extLst>
                  <a:ext uri="{0D108BD9-81ED-4DB2-BD59-A6C34878D82A}">
                    <a16:rowId xmlns:a16="http://schemas.microsoft.com/office/drawing/2014/main" val="3919939976"/>
                  </a:ext>
                </a:extLst>
              </a:tr>
              <a:tr h="135192">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Radical prostatectomy within the last 3 months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19117442"/>
                  </a:ext>
                </a:extLst>
              </a:tr>
              <a:tr h="135192">
                <a:tc>
                  <a:txBody>
                    <a:bodyPr/>
                    <a:lstStyle/>
                    <a:p>
                      <a:pPr algn="just">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Transurethral resection of prostate (TURP) within the last eight weeks</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dirty="0">
                          <a:effectLst/>
                          <a:latin typeface="Arial" panose="020B0604020202020204" pitchFamily="34" charset="0"/>
                          <a:ea typeface="Times New Roman" panose="02020603050405020304" pitchFamily="18" charset="0"/>
                          <a:cs typeface="Arial" panose="020B0604020202020204" pitchFamily="34" charset="0"/>
                        </a:rPr>
                        <a:t> </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27965898"/>
                  </a:ext>
                </a:extLst>
              </a:tr>
              <a:tr h="135192">
                <a:tc>
                  <a:txBody>
                    <a:bodyPr/>
                    <a:lstStyle/>
                    <a:p>
                      <a:pPr algn="just">
                        <a:lnSpc>
                          <a:spcPct val="107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Bladder neck incision within the last eight weeks</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83659849"/>
                  </a:ext>
                </a:extLst>
              </a:tr>
              <a:tr h="135192">
                <a:tc>
                  <a:txBody>
                    <a:bodyPr/>
                    <a:lstStyle/>
                    <a:p>
                      <a:pPr algn="just">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Optical urethrotomy within the last eight weeks</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829765603"/>
                  </a:ext>
                </a:extLst>
              </a:tr>
              <a:tr h="135192">
                <a:tc>
                  <a:txBody>
                    <a:bodyPr/>
                    <a:lstStyle/>
                    <a:p>
                      <a:pPr algn="just">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Open or endoscopic prostatectomy within the last eight weeks</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14381"/>
                  </a:ext>
                </a:extLst>
              </a:tr>
              <a:tr h="257196">
                <a:tc>
                  <a:txBody>
                    <a:bodyPr/>
                    <a:lstStyle/>
                    <a:p>
                      <a:pPr algn="just">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Transurethral resection of bladder tumour (TURBT) within the last 4 weeks. Urethral stricture</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63991144"/>
                  </a:ext>
                </a:extLst>
              </a:tr>
              <a:tr h="135192">
                <a:tc>
                  <a:txBody>
                    <a:bodyPr/>
                    <a:lstStyle/>
                    <a:p>
                      <a:pPr algn="just">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Undiagnosed haematuria</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340309482"/>
                  </a:ext>
                </a:extLst>
              </a:tr>
              <a:tr h="135192">
                <a:tc>
                  <a:txBody>
                    <a:bodyPr/>
                    <a:lstStyle/>
                    <a:p>
                      <a:pPr algn="just">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Clot retention</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96602628"/>
                  </a:ext>
                </a:extLst>
              </a:tr>
              <a:tr h="135192">
                <a:tc>
                  <a:txBody>
                    <a:bodyPr/>
                    <a:lstStyle/>
                    <a:p>
                      <a:pPr algn="just">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Systemically unwell</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07969056"/>
                  </a:ext>
                </a:extLst>
              </a:tr>
              <a:tr h="135192">
                <a:tc>
                  <a:txBody>
                    <a:bodyPr/>
                    <a:lstStyle/>
                    <a:p>
                      <a:pPr algn="just">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Known pathology of the lower urinary tract, such as cancer</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07892447"/>
                  </a:ext>
                </a:extLst>
              </a:tr>
              <a:tr h="135192">
                <a:tc>
                  <a:txBody>
                    <a:bodyPr/>
                    <a:lstStyle/>
                    <a:p>
                      <a:pPr algn="just">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Patients who withhold consent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22008630"/>
                  </a:ext>
                </a:extLst>
              </a:tr>
              <a:tr h="257196">
                <a:tc>
                  <a:txBody>
                    <a:bodyPr/>
                    <a:lstStyle/>
                    <a:p>
                      <a:pPr algn="just">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Patients, families or carers who are unable to alert the community nurse of any difficulties when undergoing a TWOC (community only)</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85646967"/>
                  </a:ext>
                </a:extLst>
              </a:tr>
              <a:tr h="257196">
                <a:tc>
                  <a:txBody>
                    <a:bodyPr/>
                    <a:lstStyle/>
                    <a:p>
                      <a:pPr algn="just">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Patients who are constipated - with no bowel movement for 3 days or more (This must be addressed)</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 </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32523221"/>
                  </a:ext>
                </a:extLst>
              </a:tr>
              <a:tr h="257196">
                <a:tc>
                  <a:txBody>
                    <a:bodyPr/>
                    <a:lstStyle/>
                    <a:p>
                      <a:pPr algn="just">
                        <a:lnSpc>
                          <a:spcPct val="115000"/>
                        </a:lnSpc>
                      </a:pPr>
                      <a:r>
                        <a:rPr lang="en-GB" sz="800" kern="100">
                          <a:effectLst/>
                          <a:latin typeface="Arial" panose="020B0604020202020204" pitchFamily="34" charset="0"/>
                          <a:ea typeface="Times New Roman" panose="02020603050405020304" pitchFamily="18" charset="0"/>
                          <a:cs typeface="Arial" panose="020B0604020202020204" pitchFamily="34" charset="0"/>
                        </a:rPr>
                        <a:t>Confirmed urinary tract infection or recurrent urinary tract infections </a:t>
                      </a:r>
                      <a:r>
                        <a:rPr lang="en-GB" sz="800" kern="100">
                          <a:solidFill>
                            <a:srgbClr val="FF0000"/>
                          </a:solidFill>
                          <a:effectLst/>
                          <a:latin typeface="Arial" panose="020B0604020202020204" pitchFamily="34" charset="0"/>
                          <a:ea typeface="Times New Roman" panose="02020603050405020304" pitchFamily="18" charset="0"/>
                          <a:cs typeface="Arial" panose="020B0604020202020204" pitchFamily="34" charset="0"/>
                        </a:rPr>
                        <a:t>clinical review to assess the clinical need for the catheter</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a:effectLst/>
                          <a:latin typeface="MS Gothic" panose="020B0609070205080204" pitchFamily="49" charset="-128"/>
                          <a:ea typeface="Times New Roman" panose="02020603050405020304" pitchFamily="18" charset="0"/>
                          <a:cs typeface="Arial" panose="020B0604020202020204" pitchFamily="34" charset="0"/>
                        </a:rPr>
                        <a:t>☐</a:t>
                      </a:r>
                      <a:endParaRPr lang="en-GB"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dirty="0">
                          <a:effectLst/>
                          <a:latin typeface="Arial" panose="020B0604020202020204" pitchFamily="34" charset="0"/>
                          <a:ea typeface="Times New Roman" panose="02020603050405020304" pitchFamily="18" charset="0"/>
                          <a:cs typeface="Arial" panose="020B0604020202020204" pitchFamily="34" charset="0"/>
                        </a:rPr>
                        <a:t> </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pPr>
                      <a:r>
                        <a:rPr lang="en-GB" sz="800" kern="100" dirty="0">
                          <a:effectLst/>
                          <a:latin typeface="Arial" panose="020B0604020202020204" pitchFamily="34" charset="0"/>
                          <a:ea typeface="Times New Roman" panose="02020603050405020304" pitchFamily="18" charset="0"/>
                          <a:cs typeface="Arial" panose="020B0604020202020204" pitchFamily="34" charset="0"/>
                        </a:rPr>
                        <a:t> </a:t>
                      </a:r>
                      <a:endParaRPr lang="en-GB" sz="9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558" marR="5255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96886807"/>
                  </a:ext>
                </a:extLst>
              </a:tr>
            </a:tbl>
          </a:graphicData>
        </a:graphic>
      </p:graphicFrame>
      <p:sp>
        <p:nvSpPr>
          <p:cNvPr id="11" name="Rectangle 1">
            <a:extLst>
              <a:ext uri="{FF2B5EF4-FFF2-40B4-BE49-F238E27FC236}">
                <a16:creationId xmlns:a16="http://schemas.microsoft.com/office/drawing/2014/main" id="{9F1F909A-C16A-6DB9-4FB4-E0EE96052D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3" name="Table 12">
            <a:extLst>
              <a:ext uri="{FF2B5EF4-FFF2-40B4-BE49-F238E27FC236}">
                <a16:creationId xmlns:a16="http://schemas.microsoft.com/office/drawing/2014/main" id="{3051CA5D-836B-26B4-2A8B-AE5C2ED5E43B}"/>
              </a:ext>
            </a:extLst>
          </p:cNvPr>
          <p:cNvGraphicFramePr>
            <a:graphicFrameLocks noGrp="1"/>
          </p:cNvGraphicFramePr>
          <p:nvPr>
            <p:extLst>
              <p:ext uri="{D42A27DB-BD31-4B8C-83A1-F6EECF244321}">
                <p14:modId xmlns:p14="http://schemas.microsoft.com/office/powerpoint/2010/main" val="1372415780"/>
              </p:ext>
            </p:extLst>
          </p:nvPr>
        </p:nvGraphicFramePr>
        <p:xfrm>
          <a:off x="5339109" y="4737103"/>
          <a:ext cx="5191125" cy="1928942"/>
        </p:xfrm>
        <a:graphic>
          <a:graphicData uri="http://schemas.openxmlformats.org/drawingml/2006/table">
            <a:tbl>
              <a:tblPr firstRow="1" firstCol="1" lastRow="1" lastCol="1" bandRow="1" bandCol="1"/>
              <a:tblGrid>
                <a:gridCol w="3281016">
                  <a:extLst>
                    <a:ext uri="{9D8B030D-6E8A-4147-A177-3AD203B41FA5}">
                      <a16:colId xmlns:a16="http://schemas.microsoft.com/office/drawing/2014/main" val="860248377"/>
                    </a:ext>
                  </a:extLst>
                </a:gridCol>
                <a:gridCol w="742951">
                  <a:extLst>
                    <a:ext uri="{9D8B030D-6E8A-4147-A177-3AD203B41FA5}">
                      <a16:colId xmlns:a16="http://schemas.microsoft.com/office/drawing/2014/main" val="686225948"/>
                    </a:ext>
                  </a:extLst>
                </a:gridCol>
                <a:gridCol w="647699">
                  <a:extLst>
                    <a:ext uri="{9D8B030D-6E8A-4147-A177-3AD203B41FA5}">
                      <a16:colId xmlns:a16="http://schemas.microsoft.com/office/drawing/2014/main" val="38150213"/>
                    </a:ext>
                  </a:extLst>
                </a:gridCol>
                <a:gridCol w="519459">
                  <a:extLst>
                    <a:ext uri="{9D8B030D-6E8A-4147-A177-3AD203B41FA5}">
                      <a16:colId xmlns:a16="http://schemas.microsoft.com/office/drawing/2014/main" val="3391013812"/>
                    </a:ext>
                  </a:extLst>
                </a:gridCol>
              </a:tblGrid>
              <a:tr h="104918">
                <a:tc>
                  <a:txBody>
                    <a:bodyPr/>
                    <a:lstStyle/>
                    <a:p>
                      <a:pPr>
                        <a:lnSpc>
                          <a:spcPct val="107000"/>
                        </a:lnSpc>
                      </a:pPr>
                      <a:r>
                        <a:rPr lang="en-GB" sz="1200" b="1" kern="1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b="1" kern="1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Initial Contact</a:t>
                      </a:r>
                      <a:endParaRPr lang="en-GB" sz="11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CA"/>
                    </a:solidFill>
                  </a:tcPr>
                </a:tc>
                <a:tc>
                  <a:txBody>
                    <a:bodyPr/>
                    <a:lstStyle/>
                    <a:p>
                      <a:pPr algn="ctr">
                        <a:lnSpc>
                          <a:spcPct val="107000"/>
                        </a:lnSpc>
                      </a:pPr>
                      <a:r>
                        <a:rPr lang="en-GB" sz="1100" b="1" kern="1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State Variance </a:t>
                      </a:r>
                      <a:endParaRPr lang="en-GB" sz="11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CA"/>
                    </a:solidFill>
                  </a:tcPr>
                </a:tc>
                <a:tc>
                  <a:txBody>
                    <a:bodyPr/>
                    <a:lstStyle/>
                    <a:p>
                      <a:pPr algn="ctr">
                        <a:lnSpc>
                          <a:spcPct val="107000"/>
                        </a:lnSpc>
                      </a:pPr>
                      <a:r>
                        <a:rPr lang="en-GB" sz="1100" b="1" kern="1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Sign </a:t>
                      </a:r>
                      <a:endParaRPr lang="en-GB" sz="11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CA"/>
                    </a:solidFill>
                  </a:tcPr>
                </a:tc>
                <a:tc>
                  <a:txBody>
                    <a:bodyPr/>
                    <a:lstStyle/>
                    <a:p>
                      <a:pPr algn="ctr">
                        <a:lnSpc>
                          <a:spcPct val="107000"/>
                        </a:lnSpc>
                      </a:pPr>
                      <a:r>
                        <a:rPr lang="en-GB" sz="1100" b="1" kern="1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Date</a:t>
                      </a:r>
                      <a:r>
                        <a:rPr lang="en-GB" sz="1200" b="1" kern="1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B0CA"/>
                    </a:solidFill>
                  </a:tcPr>
                </a:tc>
                <a:extLst>
                  <a:ext uri="{0D108BD9-81ED-4DB2-BD59-A6C34878D82A}">
                    <a16:rowId xmlns:a16="http://schemas.microsoft.com/office/drawing/2014/main" val="727061808"/>
                  </a:ext>
                </a:extLst>
              </a:tr>
              <a:tr h="216552">
                <a:tc>
                  <a:txBody>
                    <a:bodyPr/>
                    <a:lstStyle/>
                    <a:p>
                      <a:pPr algn="just">
                        <a:lnSpc>
                          <a:spcPct val="107000"/>
                        </a:lnSpc>
                        <a:spcBef>
                          <a:spcPts val="300"/>
                        </a:spcBef>
                      </a:pPr>
                      <a:r>
                        <a:rPr lang="en-GB" sz="1000" kern="100">
                          <a:effectLst/>
                          <a:latin typeface="Arial" panose="020B0604020202020204" pitchFamily="34" charset="0"/>
                          <a:ea typeface="Times New Roman" panose="02020603050405020304" pitchFamily="18" charset="0"/>
                          <a:cs typeface="Times New Roman" panose="02020603050405020304" pitchFamily="18" charset="0"/>
                        </a:rPr>
                        <a:t>Ensure reversible causes of urinary retention have been treated, eg: constipation/medication – if not, defer TWOC</a:t>
                      </a:r>
                      <a:endParaRPr lang="en-GB"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r>
                        <a:rPr lang="en-GB" sz="1200" kern="1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r>
                        <a:rPr lang="en-GB" sz="1200" kern="1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r>
                        <a:rPr lang="en-GB" sz="1200" kern="1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869465847"/>
                  </a:ext>
                </a:extLst>
              </a:tr>
              <a:tr h="216552">
                <a:tc>
                  <a:txBody>
                    <a:bodyPr/>
                    <a:lstStyle/>
                    <a:p>
                      <a:pPr algn="just">
                        <a:lnSpc>
                          <a:spcPct val="107000"/>
                        </a:lnSpc>
                      </a:pPr>
                      <a:r>
                        <a:rPr lang="en-GB" sz="1000" b="1" kern="100">
                          <a:effectLst/>
                          <a:latin typeface="Arial" panose="020B0604020202020204" pitchFamily="34" charset="0"/>
                          <a:ea typeface="Times New Roman" panose="02020603050405020304" pitchFamily="18" charset="0"/>
                          <a:cs typeface="Times New Roman" panose="02020603050405020304" pitchFamily="18" charset="0"/>
                        </a:rPr>
                        <a:t>MEN ONLY </a:t>
                      </a:r>
                      <a:r>
                        <a:rPr lang="en-GB" sz="1000" kern="100">
                          <a:effectLst/>
                          <a:latin typeface="Arial" panose="020B0604020202020204" pitchFamily="34" charset="0"/>
                          <a:ea typeface="Times New Roman" panose="02020603050405020304" pitchFamily="18" charset="0"/>
                          <a:cs typeface="Times New Roman" panose="02020603050405020304" pitchFamily="18" charset="0"/>
                        </a:rPr>
                        <a:t>commenced an alpha blocker (if appropriate) at least 48 hours before TWOC - if not defer TWOC</a:t>
                      </a:r>
                      <a:endParaRPr lang="en-GB"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r>
                        <a:rPr lang="en-GB" sz="1200" kern="1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r>
                        <a:rPr lang="en-GB" sz="1200" kern="1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r>
                        <a:rPr lang="en-GB" sz="1200" kern="1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24227543"/>
                  </a:ext>
                </a:extLst>
              </a:tr>
              <a:tr h="216552">
                <a:tc>
                  <a:txBody>
                    <a:bodyPr/>
                    <a:lstStyle/>
                    <a:p>
                      <a:pPr algn="just">
                        <a:lnSpc>
                          <a:spcPct val="107000"/>
                        </a:lnSpc>
                        <a:spcBef>
                          <a:spcPts val="300"/>
                        </a:spcBef>
                      </a:pPr>
                      <a:r>
                        <a:rPr lang="en-GB" sz="1000" kern="100">
                          <a:effectLst/>
                          <a:latin typeface="Arial" panose="020B0604020202020204" pitchFamily="34" charset="0"/>
                          <a:ea typeface="Times New Roman" panose="02020603050405020304" pitchFamily="18" charset="0"/>
                          <a:cs typeface="Times New Roman" panose="02020603050405020304" pitchFamily="18" charset="0"/>
                        </a:rPr>
                        <a:t>Ensure patient has AUR/TWOC information leaflet (if in community, add community nurses and bladder diary)</a:t>
                      </a:r>
                      <a:endParaRPr lang="en-GB"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r>
                        <a:rPr lang="en-GB" sz="1200" kern="1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r>
                        <a:rPr lang="en-GB" sz="1200" kern="1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r>
                        <a:rPr lang="en-GB" sz="1200" kern="1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75488741"/>
                  </a:ext>
                </a:extLst>
              </a:tr>
              <a:tr h="216552">
                <a:tc>
                  <a:txBody>
                    <a:bodyPr/>
                    <a:lstStyle/>
                    <a:p>
                      <a:pPr algn="just">
                        <a:lnSpc>
                          <a:spcPct val="107000"/>
                        </a:lnSpc>
                      </a:pPr>
                      <a:r>
                        <a:rPr lang="en-GB" sz="1000" kern="100">
                          <a:effectLst/>
                          <a:latin typeface="Arial" panose="020B0604020202020204" pitchFamily="34" charset="0"/>
                          <a:ea typeface="Times New Roman" panose="02020603050405020304" pitchFamily="18" charset="0"/>
                          <a:cs typeface="Times New Roman" panose="02020603050405020304" pitchFamily="18" charset="0"/>
                        </a:rPr>
                        <a:t>Ensure catheter supplies and measuring jug to record urine output, are available.</a:t>
                      </a:r>
                      <a:endParaRPr lang="en-GB"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r>
                        <a:rPr lang="en-GB" sz="1200" kern="1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r>
                        <a:rPr lang="en-GB" sz="1200" kern="1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r>
                        <a:rPr lang="en-GB" sz="1200" kern="1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07996816"/>
                  </a:ext>
                </a:extLst>
              </a:tr>
            </a:tbl>
          </a:graphicData>
        </a:graphic>
      </p:graphicFrame>
      <p:sp>
        <p:nvSpPr>
          <p:cNvPr id="20" name="Rectangle 2">
            <a:extLst>
              <a:ext uri="{FF2B5EF4-FFF2-40B4-BE49-F238E27FC236}">
                <a16:creationId xmlns:a16="http://schemas.microsoft.com/office/drawing/2014/main" id="{28560F2C-F08F-E018-E711-DDB1E336406E}"/>
              </a:ext>
            </a:extLst>
          </p:cNvPr>
          <p:cNvSpPr>
            <a:spLocks noChangeArrowheads="1"/>
          </p:cNvSpPr>
          <p:nvPr/>
        </p:nvSpPr>
        <p:spPr bwMode="auto">
          <a:xfrm rot="10800000" flipV="1">
            <a:off x="532299" y="1181812"/>
            <a:ext cx="39392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GB" sz="1600" dirty="0">
                <a:solidFill>
                  <a:schemeClr val="bg2"/>
                </a:solidFill>
                <a:latin typeface="+mj-lt"/>
                <a:ea typeface="Times New Roman" panose="02020603050405020304" pitchFamily="18" charset="0"/>
                <a:cs typeface="Times New Roman" panose="02020603050405020304" pitchFamily="18" charset="0"/>
              </a:rPr>
              <a:t>All patients with indwelling catheters should be considered for Trial Without Catheter. </a:t>
            </a:r>
          </a:p>
          <a:p>
            <a:pPr algn="just"/>
            <a:r>
              <a:rPr lang="en-GB" sz="1600" dirty="0">
                <a:solidFill>
                  <a:schemeClr val="bg2"/>
                </a:solidFill>
                <a:latin typeface="+mj-lt"/>
                <a:ea typeface="Times New Roman" panose="02020603050405020304" pitchFamily="18" charset="0"/>
                <a:cs typeface="Times New Roman" panose="02020603050405020304" pitchFamily="18" charset="0"/>
              </a:rPr>
              <a:t>This questionnaire is an aid to the decision-making process. </a:t>
            </a:r>
          </a:p>
          <a:p>
            <a:pPr algn="just"/>
            <a:r>
              <a:rPr lang="en-GB" sz="1600" dirty="0">
                <a:solidFill>
                  <a:schemeClr val="bg2"/>
                </a:solidFill>
                <a:latin typeface="+mj-lt"/>
                <a:ea typeface="Times New Roman" panose="02020603050405020304" pitchFamily="18" charset="0"/>
                <a:cs typeface="Times New Roman" panose="02020603050405020304" pitchFamily="18" charset="0"/>
              </a:rPr>
              <a:t>If a patient scores “YES” for any of the above, you must either review again after the timeline or discuss within the MDT.</a:t>
            </a:r>
          </a:p>
          <a:p>
            <a:pPr algn="just"/>
            <a:r>
              <a:rPr lang="en-GB" sz="1600" dirty="0">
                <a:solidFill>
                  <a:schemeClr val="bg2"/>
                </a:solidFill>
                <a:latin typeface="+mj-lt"/>
                <a:cs typeface="Times New Roman" panose="02020603050405020304" pitchFamily="18" charset="0"/>
              </a:rPr>
              <a:t>Alternatively, discuss with your local </a:t>
            </a:r>
            <a:r>
              <a:rPr lang="en-GB" sz="1600" dirty="0" err="1">
                <a:solidFill>
                  <a:schemeClr val="bg2"/>
                </a:solidFill>
                <a:latin typeface="+mj-lt"/>
                <a:cs typeface="Times New Roman" panose="02020603050405020304" pitchFamily="18" charset="0"/>
              </a:rPr>
              <a:t>BaB</a:t>
            </a:r>
            <a:r>
              <a:rPr lang="en-GB" sz="1600" dirty="0">
                <a:solidFill>
                  <a:schemeClr val="bg2"/>
                </a:solidFill>
                <a:latin typeface="+mj-lt"/>
                <a:cs typeface="Times New Roman" panose="02020603050405020304" pitchFamily="18" charset="0"/>
              </a:rPr>
              <a:t> service.</a:t>
            </a:r>
            <a:endParaRPr lang="en-GB" sz="1600" dirty="0">
              <a:solidFill>
                <a:schemeClr val="bg2"/>
              </a:solidFill>
              <a:latin typeface="+mj-lt"/>
            </a:endParaRPr>
          </a:p>
        </p:txBody>
      </p:sp>
      <p:sp>
        <p:nvSpPr>
          <p:cNvPr id="4" name="TextBox 3">
            <a:extLst>
              <a:ext uri="{FF2B5EF4-FFF2-40B4-BE49-F238E27FC236}">
                <a16:creationId xmlns:a16="http://schemas.microsoft.com/office/drawing/2014/main" id="{E676981F-FF21-4734-6318-DE2B38DE4461}"/>
              </a:ext>
            </a:extLst>
          </p:cNvPr>
          <p:cNvSpPr txBox="1"/>
          <p:nvPr/>
        </p:nvSpPr>
        <p:spPr>
          <a:xfrm>
            <a:off x="532299" y="4413740"/>
            <a:ext cx="4514850" cy="914400"/>
          </a:xfrm>
          <a:prstGeom prst="rect">
            <a:avLst/>
          </a:prstGeom>
          <a:noFill/>
        </p:spPr>
        <p:txBody>
          <a:bodyPr wrap="none" lIns="0" tIns="0" rIns="0" bIns="0" rtlCol="0">
            <a:noAutofit/>
          </a:bodyPr>
          <a:lstStyle/>
          <a:p>
            <a:r>
              <a:rPr lang="en-GB" sz="1600" b="1" dirty="0">
                <a:solidFill>
                  <a:schemeClr val="bg2"/>
                </a:solidFill>
              </a:rPr>
              <a:t>Please contact your local </a:t>
            </a:r>
            <a:r>
              <a:rPr lang="en-GB" sz="1600" b="1" dirty="0" err="1">
                <a:solidFill>
                  <a:schemeClr val="bg2"/>
                </a:solidFill>
              </a:rPr>
              <a:t>BaB</a:t>
            </a:r>
            <a:r>
              <a:rPr lang="en-GB" sz="1600" b="1" dirty="0">
                <a:solidFill>
                  <a:schemeClr val="bg2"/>
                </a:solidFill>
              </a:rPr>
              <a:t> service for a</a:t>
            </a:r>
          </a:p>
          <a:p>
            <a:r>
              <a:rPr lang="en-GB" sz="1600" b="1" dirty="0">
                <a:solidFill>
                  <a:schemeClr val="bg2"/>
                </a:solidFill>
              </a:rPr>
              <a:t>copy of this Assessment form.</a:t>
            </a:r>
          </a:p>
        </p:txBody>
      </p:sp>
    </p:spTree>
    <p:extLst>
      <p:ext uri="{BB962C8B-B14F-4D97-AF65-F5344CB8AC3E}">
        <p14:creationId xmlns:p14="http://schemas.microsoft.com/office/powerpoint/2010/main" val="25794728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741431200268909"/>
</p:tagLst>
</file>

<file path=ppt/tags/tag2.xml><?xml version="1.0" encoding="utf-8"?>
<p:tagLst xmlns:a="http://schemas.openxmlformats.org/drawingml/2006/main" xmlns:r="http://schemas.openxmlformats.org/officeDocument/2006/relationships" xmlns:p="http://schemas.openxmlformats.org/presentationml/2006/main">
  <p:tag name="TEMPLAFYSLIDEID" val="63674143120026891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EMPLAFYSLIDEID" val="63674143120026891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EMPLAFYSLIDEID" val="63674143120026891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loplast PowerPoint Template">
  <a:themeElements>
    <a:clrScheme name="Coloplast 2016">
      <a:dk1>
        <a:srgbClr val="000000"/>
      </a:dk1>
      <a:lt1>
        <a:srgbClr val="FFFFFF"/>
      </a:lt1>
      <a:dk2>
        <a:srgbClr val="00B0CA"/>
      </a:dk2>
      <a:lt2>
        <a:srgbClr val="6F6F6F"/>
      </a:lt2>
      <a:accent1>
        <a:srgbClr val="00B0CA"/>
      </a:accent1>
      <a:accent2>
        <a:srgbClr val="6F6F6F"/>
      </a:accent2>
      <a:accent3>
        <a:srgbClr val="FF6900"/>
      </a:accent3>
      <a:accent4>
        <a:srgbClr val="78BE20"/>
      </a:accent4>
      <a:accent5>
        <a:srgbClr val="7474C1"/>
      </a:accent5>
      <a:accent6>
        <a:srgbClr val="FFB500"/>
      </a:accent6>
      <a:hlink>
        <a:srgbClr val="00B0CA"/>
      </a:hlink>
      <a:folHlink>
        <a:srgbClr val="00B0CA"/>
      </a:folHlink>
    </a:clrScheme>
    <a:fontScheme name="Coloplast">
      <a:majorFont>
        <a:latin typeface="Coloplast"/>
        <a:ea typeface=""/>
        <a:cs typeface=""/>
      </a:majorFont>
      <a:minorFont>
        <a:latin typeface="Colopla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9525">
          <a:solidFill>
            <a:schemeClr val="accent1"/>
          </a:solid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err="1" smtClean="0">
            <a:solidFill>
              <a:schemeClr val="bg2"/>
            </a:solidFill>
          </a:defRPr>
        </a:defPPr>
      </a:lstStyle>
    </a:txDef>
  </a:objectDefaults>
  <a:extraClrSchemeLst/>
  <a:custClrLst>
    <a:custClr name="Coloplast Turquoise">
      <a:srgbClr val="00B0CA"/>
    </a:custClr>
    <a:custClr name="Coloplast Grey">
      <a:srgbClr val="6F6F6F"/>
    </a:custClr>
    <a:custClr name="Coloplast Orange">
      <a:srgbClr val="FF6900"/>
    </a:custClr>
    <a:custClr name="Coloplast Green">
      <a:srgbClr val="78BE20"/>
    </a:custClr>
    <a:custClr name="Coloplast Purple">
      <a:srgbClr val="7474C1"/>
    </a:custClr>
    <a:custClr name="Coloplast Yellow">
      <a:srgbClr val="FFB500"/>
    </a:custClr>
    <a:custClr name=" ">
      <a:srgbClr val="FFFFFF"/>
    </a:custClr>
    <a:custClr name=" ">
      <a:srgbClr val="FFFFFF"/>
    </a:custClr>
    <a:custClr name=" ">
      <a:srgbClr val="FFFFFF"/>
    </a:custClr>
    <a:custClr name=" ">
      <a:srgbClr val="FFFFFF"/>
    </a:custClr>
    <a:custClr name="Coloplast Turquoise (80%)">
      <a:srgbClr val="32BED7"/>
    </a:custClr>
    <a:custClr name="Coloplast Grey (80%)">
      <a:srgbClr val="8C8C8C"/>
    </a:custClr>
    <a:custClr name="Coloplast Orange (80%)">
      <a:srgbClr val="FF8732"/>
    </a:custClr>
    <a:custClr name="Coloplast Green (80%)">
      <a:srgbClr val="96CD4B"/>
    </a:custClr>
    <a:custClr name="Coloplast Purple (80%)">
      <a:srgbClr val="9191CD"/>
    </a:custClr>
    <a:custClr name="Coloplast Yellow (80%)">
      <a:srgbClr val="FFC332"/>
    </a:custClr>
    <a:custClr name=" ">
      <a:srgbClr val="FFFFFF"/>
    </a:custClr>
    <a:custClr name=" ">
      <a:srgbClr val="FFFFFF"/>
    </a:custClr>
    <a:custClr name=" ">
      <a:srgbClr val="FFFFFF"/>
    </a:custClr>
    <a:custClr name=" ">
      <a:srgbClr val="FFFFFF"/>
    </a:custClr>
    <a:custClr name="Coloplast Turquoise (60%)">
      <a:srgbClr val="64D2E1"/>
    </a:custClr>
    <a:custClr name="Coloplast Grey (60%)">
      <a:srgbClr val="AAAAAA"/>
    </a:custClr>
    <a:custClr name="Coloplast Orange (60%)">
      <a:srgbClr val="FFA564"/>
    </a:custClr>
    <a:custClr name="Coloplast Green (60%)">
      <a:srgbClr val="AFD778"/>
    </a:custClr>
    <a:custClr name="Coloplast Purple (60%)">
      <a:srgbClr val="AAAADC"/>
    </a:custClr>
    <a:custClr name="Coloplast Yellow (60%)">
      <a:srgbClr val="FFD264"/>
    </a:custClr>
    <a:custClr name=" ">
      <a:srgbClr val="FFFFFF"/>
    </a:custClr>
    <a:custClr name=" ">
      <a:srgbClr val="FFFFFF"/>
    </a:custClr>
    <a:custClr name=" ">
      <a:srgbClr val="FFFFFF"/>
    </a:custClr>
    <a:custClr name=" ">
      <a:srgbClr val="FFFFFF"/>
    </a:custClr>
    <a:custClr name="Coloplast Turquoise (40%)">
      <a:srgbClr val="9BE1EB"/>
    </a:custClr>
    <a:custClr name="Coloplast Grey (40%)">
      <a:srgbClr val="C8C8C8"/>
    </a:custClr>
    <a:custClr name="Coloplast Orange (40%)">
      <a:srgbClr val="FFC39B"/>
    </a:custClr>
    <a:custClr name="Coloplast Green (40%)">
      <a:srgbClr val="C8E6A5"/>
    </a:custClr>
    <a:custClr name="Coloplast Purple (40%)">
      <a:srgbClr val="C8C8E6"/>
    </a:custClr>
    <a:custClr name="Coloplast Yellow (40%)">
      <a:srgbClr val="FFE19B"/>
    </a:custClr>
    <a:custClr name=" ">
      <a:srgbClr val="FFFFFF"/>
    </a:custClr>
    <a:custClr name=" ">
      <a:srgbClr val="FFFFFF"/>
    </a:custClr>
    <a:custClr name=" ">
      <a:srgbClr val="FFFFFF"/>
    </a:custClr>
    <a:custClr name=" ">
      <a:srgbClr val="FFFFFF"/>
    </a:custClr>
    <a:custClr name="Coloplast Turquoise (20%)">
      <a:srgbClr val="CDF0F5"/>
    </a:custClr>
    <a:custClr name="Coloplast Grey (20%)">
      <a:srgbClr val="E1E1E1"/>
    </a:custClr>
    <a:custClr name="Coloplast Orange (20%)">
      <a:srgbClr val="FFE1CD"/>
    </a:custClr>
    <a:custClr name="Coloplast Green (20%)">
      <a:srgbClr val="E6F0D2"/>
    </a:custClr>
    <a:custClr name="Coloplast Purple (20%)">
      <a:srgbClr val="E1E1F5"/>
    </a:custClr>
    <a:custClr name="Coloplast Yellow (20%)">
      <a:srgbClr val="FFF0CD"/>
    </a:custClr>
    <a:custClr name=" ">
      <a:srgbClr val="FFFFFF"/>
    </a:custClr>
    <a:custClr name=" ">
      <a:srgbClr val="FFFFFF"/>
    </a:custClr>
    <a:custClr name=" ">
      <a:srgbClr val="FFFFFF"/>
    </a:custClr>
    <a:custClr name=" ">
      <a:srgbClr val="FFFFFF"/>
    </a:custClr>
    <a:custClr name="Coloplast Turquoise">
      <a:srgbClr val="00B0CA"/>
    </a:custClr>
    <a:custClr name="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 name="Turquoise">
      <a:srgbClr val="00B0CA"/>
    </a:custClr>
    <a:custClr name="Coloplast 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 name="Coloplast Turquoise">
      <a:srgbClr val="00B0CA"/>
    </a:custClr>
    <a:custClr name="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Coloplast PowerPoint Template 2020.pptx" id="{F5E4F7FD-835C-4F75-90A6-FD42FAF551B0}" vid="{D6934890-5A62-4F09-B6B5-DBEA4AC5AB0B}"/>
    </a:ext>
  </a:extLst>
</a:theme>
</file>

<file path=ppt/theme/theme2.xml><?xml version="1.0" encoding="utf-8"?>
<a:theme xmlns:a="http://schemas.openxmlformats.org/drawingml/2006/main" name="Office Theme">
  <a:themeElements>
    <a:clrScheme name="Coloplast 2016">
      <a:dk1>
        <a:srgbClr val="000000"/>
      </a:dk1>
      <a:lt1>
        <a:srgbClr val="FFFFFF"/>
      </a:lt1>
      <a:dk2>
        <a:srgbClr val="00B0CA"/>
      </a:dk2>
      <a:lt2>
        <a:srgbClr val="6F6F6F"/>
      </a:lt2>
      <a:accent1>
        <a:srgbClr val="00B0CA"/>
      </a:accent1>
      <a:accent2>
        <a:srgbClr val="6F6F6F"/>
      </a:accent2>
      <a:accent3>
        <a:srgbClr val="FF6900"/>
      </a:accent3>
      <a:accent4>
        <a:srgbClr val="78BE20"/>
      </a:accent4>
      <a:accent5>
        <a:srgbClr val="7474C1"/>
      </a:accent5>
      <a:accent6>
        <a:srgbClr val="FFB500"/>
      </a:accent6>
      <a:hlink>
        <a:srgbClr val="00B0CA"/>
      </a:hlink>
      <a:folHlink>
        <a:srgbClr val="00B0CA"/>
      </a:folHlink>
    </a:clrScheme>
    <a:fontScheme name="Coloplast">
      <a:majorFont>
        <a:latin typeface="Coloplast"/>
        <a:ea typeface=""/>
        <a:cs typeface=""/>
      </a:majorFont>
      <a:minorFont>
        <a:latin typeface="Coloplas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loplast Turquoise">
      <a:srgbClr val="00B0CA"/>
    </a:custClr>
    <a:custClr name="Coloplast Grey">
      <a:srgbClr val="6F6F6F"/>
    </a:custClr>
    <a:custClr name="Coloplast Orange">
      <a:srgbClr val="FF6900"/>
    </a:custClr>
    <a:custClr name="Coloplast Green">
      <a:srgbClr val="78BE20"/>
    </a:custClr>
    <a:custClr name="Coloplast Purple">
      <a:srgbClr val="7474C1"/>
    </a:custClr>
    <a:custClr name="Coloplast Yellow">
      <a:srgbClr val="FFB500"/>
    </a:custClr>
    <a:custClr name=" ">
      <a:srgbClr val="FFFFFF"/>
    </a:custClr>
    <a:custClr name=" ">
      <a:srgbClr val="FFFFFF"/>
    </a:custClr>
    <a:custClr name=" ">
      <a:srgbClr val="FFFFFF"/>
    </a:custClr>
    <a:custClr name=" ">
      <a:srgbClr val="FFFFFF"/>
    </a:custClr>
    <a:custClr name="Coloplast Turquoise (80%)">
      <a:srgbClr val="32BED7"/>
    </a:custClr>
    <a:custClr name="Coloplast Grey (80%)">
      <a:srgbClr val="8C8C8C"/>
    </a:custClr>
    <a:custClr name="Coloplast Orange (80%)">
      <a:srgbClr val="FF8732"/>
    </a:custClr>
    <a:custClr name="Coloplast Green (80%)">
      <a:srgbClr val="96CD4B"/>
    </a:custClr>
    <a:custClr name="Coloplast Purple (80%)">
      <a:srgbClr val="9191CD"/>
    </a:custClr>
    <a:custClr name="Coloplast Yellow (80%)">
      <a:srgbClr val="FFC332"/>
    </a:custClr>
    <a:custClr name=" ">
      <a:srgbClr val="FFFFFF"/>
    </a:custClr>
    <a:custClr name=" ">
      <a:srgbClr val="FFFFFF"/>
    </a:custClr>
    <a:custClr name=" ">
      <a:srgbClr val="FFFFFF"/>
    </a:custClr>
    <a:custClr name=" ">
      <a:srgbClr val="FFFFFF"/>
    </a:custClr>
    <a:custClr name="Coloplast Turquoise (60%)">
      <a:srgbClr val="64D2E1"/>
    </a:custClr>
    <a:custClr name="Coloplast Grey (60%)">
      <a:srgbClr val="AAAAAA"/>
    </a:custClr>
    <a:custClr name="Coloplast Orange (60%)">
      <a:srgbClr val="FFA564"/>
    </a:custClr>
    <a:custClr name="Coloplast Green (60%)">
      <a:srgbClr val="AFD778"/>
    </a:custClr>
    <a:custClr name="Coloplast Purple (60%)">
      <a:srgbClr val="AAAADC"/>
    </a:custClr>
    <a:custClr name="Coloplast Yellow (60%)">
      <a:srgbClr val="FFD264"/>
    </a:custClr>
    <a:custClr name=" ">
      <a:srgbClr val="FFFFFF"/>
    </a:custClr>
    <a:custClr name=" ">
      <a:srgbClr val="FFFFFF"/>
    </a:custClr>
    <a:custClr name=" ">
      <a:srgbClr val="FFFFFF"/>
    </a:custClr>
    <a:custClr name=" ">
      <a:srgbClr val="FFFFFF"/>
    </a:custClr>
    <a:custClr name="Coloplast Turquoise (40%)">
      <a:srgbClr val="9BE1EB"/>
    </a:custClr>
    <a:custClr name="Coloplast Grey (40%)">
      <a:srgbClr val="C8C8C8"/>
    </a:custClr>
    <a:custClr name="Coloplast Orange (40%)">
      <a:srgbClr val="FFC39B"/>
    </a:custClr>
    <a:custClr name="Coloplast Green (40%)">
      <a:srgbClr val="C8E6A5"/>
    </a:custClr>
    <a:custClr name="Coloplast Purple (40%)">
      <a:srgbClr val="C8C8E6"/>
    </a:custClr>
    <a:custClr name="Coloplast Yellow (40%)">
      <a:srgbClr val="FFE19B"/>
    </a:custClr>
    <a:custClr name=" ">
      <a:srgbClr val="FFFFFF"/>
    </a:custClr>
    <a:custClr name=" ">
      <a:srgbClr val="FFFFFF"/>
    </a:custClr>
    <a:custClr name=" ">
      <a:srgbClr val="FFFFFF"/>
    </a:custClr>
    <a:custClr name=" ">
      <a:srgbClr val="FFFFFF"/>
    </a:custClr>
    <a:custClr name="Coloplast Turquoise (20%)">
      <a:srgbClr val="CDF0F5"/>
    </a:custClr>
    <a:custClr name="Coloplast Grey (20%)">
      <a:srgbClr val="E1E1E1"/>
    </a:custClr>
    <a:custClr name="Coloplast Orange (20%)">
      <a:srgbClr val="FFE1CD"/>
    </a:custClr>
    <a:custClr name="Coloplast Green (20%)">
      <a:srgbClr val="E6F0D2"/>
    </a:custClr>
    <a:custClr name="Coloplast Purple (20%)">
      <a:srgbClr val="E1E1F5"/>
    </a:custClr>
    <a:custClr name="Coloplast Yellow (20%)">
      <a:srgbClr val="FFF0CD"/>
    </a:custClr>
    <a:custClr name=" ">
      <a:srgbClr val="FFFFFF"/>
    </a:custClr>
    <a:custClr name=" ">
      <a:srgbClr val="FFFFFF"/>
    </a:custClr>
    <a:custClr name=" ">
      <a:srgbClr val="FFFFFF"/>
    </a:custClr>
    <a:custClr name=" ">
      <a:srgbClr val="FFFFFF"/>
    </a:custClr>
    <a:custClr name="Coloplast Turquoise">
      <a:srgbClr val="00B0CA"/>
    </a:custClr>
    <a:custClr name="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 name="Turquoise">
      <a:srgbClr val="00B0CA"/>
    </a:custClr>
    <a:custClr name="Coloplast 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 name="Coloplast Turquoise">
      <a:srgbClr val="00B0CA"/>
    </a:custClr>
    <a:custClr name="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Lst>
</a:theme>
</file>

<file path=ppt/theme/theme3.xml><?xml version="1.0" encoding="utf-8"?>
<a:theme xmlns:a="http://schemas.openxmlformats.org/drawingml/2006/main" name="Office Theme">
  <a:themeElements>
    <a:clrScheme name="Coloplast 2016">
      <a:dk1>
        <a:srgbClr val="000000"/>
      </a:dk1>
      <a:lt1>
        <a:srgbClr val="FFFFFF"/>
      </a:lt1>
      <a:dk2>
        <a:srgbClr val="00B0CA"/>
      </a:dk2>
      <a:lt2>
        <a:srgbClr val="6F6F6F"/>
      </a:lt2>
      <a:accent1>
        <a:srgbClr val="00B0CA"/>
      </a:accent1>
      <a:accent2>
        <a:srgbClr val="6F6F6F"/>
      </a:accent2>
      <a:accent3>
        <a:srgbClr val="FF6900"/>
      </a:accent3>
      <a:accent4>
        <a:srgbClr val="78BE20"/>
      </a:accent4>
      <a:accent5>
        <a:srgbClr val="7474C1"/>
      </a:accent5>
      <a:accent6>
        <a:srgbClr val="FFB500"/>
      </a:accent6>
      <a:hlink>
        <a:srgbClr val="00B0CA"/>
      </a:hlink>
      <a:folHlink>
        <a:srgbClr val="00B0CA"/>
      </a:folHlink>
    </a:clrScheme>
    <a:fontScheme name="Coloplast">
      <a:majorFont>
        <a:latin typeface="Coloplast"/>
        <a:ea typeface=""/>
        <a:cs typeface=""/>
      </a:majorFont>
      <a:minorFont>
        <a:latin typeface="Colopla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plast Turquoise">
      <a:srgbClr val="00B0CA"/>
    </a:custClr>
    <a:custClr name="Coloplast Grey">
      <a:srgbClr val="6F6F6F"/>
    </a:custClr>
    <a:custClr name="Coloplast Orange">
      <a:srgbClr val="FF6900"/>
    </a:custClr>
    <a:custClr name="Coloplast Green">
      <a:srgbClr val="78BE20"/>
    </a:custClr>
    <a:custClr name="Coloplast Purple">
      <a:srgbClr val="7474C1"/>
    </a:custClr>
    <a:custClr name="Coloplast Yellow">
      <a:srgbClr val="FFB500"/>
    </a:custClr>
    <a:custClr name=" ">
      <a:srgbClr val="FFFFFF"/>
    </a:custClr>
    <a:custClr name=" ">
      <a:srgbClr val="FFFFFF"/>
    </a:custClr>
    <a:custClr name=" ">
      <a:srgbClr val="FFFFFF"/>
    </a:custClr>
    <a:custClr name=" ">
      <a:srgbClr val="FFFFFF"/>
    </a:custClr>
    <a:custClr name="Coloplast Turquoise (80%)">
      <a:srgbClr val="32BED7"/>
    </a:custClr>
    <a:custClr name="Coloplast Grey (80%)">
      <a:srgbClr val="8C8C8C"/>
    </a:custClr>
    <a:custClr name="Coloplast Orange (80%)">
      <a:srgbClr val="FF8732"/>
    </a:custClr>
    <a:custClr name="Coloplast Green (80%)">
      <a:srgbClr val="96CD4B"/>
    </a:custClr>
    <a:custClr name="Coloplast Purple (80%)">
      <a:srgbClr val="9191CD"/>
    </a:custClr>
    <a:custClr name="Coloplast Yellow (80%)">
      <a:srgbClr val="FFC332"/>
    </a:custClr>
    <a:custClr name=" ">
      <a:srgbClr val="FFFFFF"/>
    </a:custClr>
    <a:custClr name=" ">
      <a:srgbClr val="FFFFFF"/>
    </a:custClr>
    <a:custClr name=" ">
      <a:srgbClr val="FFFFFF"/>
    </a:custClr>
    <a:custClr name=" ">
      <a:srgbClr val="FFFFFF"/>
    </a:custClr>
    <a:custClr name="Coloplast Turquoise (60%)">
      <a:srgbClr val="64D2E1"/>
    </a:custClr>
    <a:custClr name="Coloplast Grey (60%)">
      <a:srgbClr val="AAAAAA"/>
    </a:custClr>
    <a:custClr name="Coloplast Orange (60%)">
      <a:srgbClr val="FFA564"/>
    </a:custClr>
    <a:custClr name="Coloplast Green (60%)">
      <a:srgbClr val="AFD778"/>
    </a:custClr>
    <a:custClr name="Coloplast Purple (60%)">
      <a:srgbClr val="AAAADC"/>
    </a:custClr>
    <a:custClr name="Coloplast Yellow (60%)">
      <a:srgbClr val="FFD264"/>
    </a:custClr>
    <a:custClr name=" ">
      <a:srgbClr val="FFFFFF"/>
    </a:custClr>
    <a:custClr name=" ">
      <a:srgbClr val="FFFFFF"/>
    </a:custClr>
    <a:custClr name=" ">
      <a:srgbClr val="FFFFFF"/>
    </a:custClr>
    <a:custClr name=" ">
      <a:srgbClr val="FFFFFF"/>
    </a:custClr>
    <a:custClr name="Coloplast Turquoise (40%)">
      <a:srgbClr val="9BE1EB"/>
    </a:custClr>
    <a:custClr name="Coloplast Grey (40%)">
      <a:srgbClr val="C8C8C8"/>
    </a:custClr>
    <a:custClr name="Coloplast Orange (40%)">
      <a:srgbClr val="FFC39B"/>
    </a:custClr>
    <a:custClr name="Coloplast Green (40%)">
      <a:srgbClr val="C8E6A5"/>
    </a:custClr>
    <a:custClr name="Coloplast Purple (40%)">
      <a:srgbClr val="C8C8E6"/>
    </a:custClr>
    <a:custClr name="Coloplast Yellow (40%)">
      <a:srgbClr val="FFE19B"/>
    </a:custClr>
    <a:custClr name=" ">
      <a:srgbClr val="FFFFFF"/>
    </a:custClr>
    <a:custClr name=" ">
      <a:srgbClr val="FFFFFF"/>
    </a:custClr>
    <a:custClr name=" ">
      <a:srgbClr val="FFFFFF"/>
    </a:custClr>
    <a:custClr name=" ">
      <a:srgbClr val="FFFFFF"/>
    </a:custClr>
    <a:custClr name="Coloplast Turquoise (20%)">
      <a:srgbClr val="CDF0F5"/>
    </a:custClr>
    <a:custClr name="Coloplast Grey (20%)">
      <a:srgbClr val="E1E1E1"/>
    </a:custClr>
    <a:custClr name="Coloplast Orange (20%)">
      <a:srgbClr val="FFE1CD"/>
    </a:custClr>
    <a:custClr name="Coloplast Green (20%)">
      <a:srgbClr val="E6F0D2"/>
    </a:custClr>
    <a:custClr name="Coloplast Purple (20%)">
      <a:srgbClr val="E1E1F5"/>
    </a:custClr>
    <a:custClr name="Coloplast Yellow (20%)">
      <a:srgbClr val="FFF0CD"/>
    </a:custClr>
    <a:custClr name=" ">
      <a:srgbClr val="FFFFFF"/>
    </a:custClr>
    <a:custClr name=" ">
      <a:srgbClr val="FFFFFF"/>
    </a:custClr>
    <a:custClr name=" ">
      <a:srgbClr val="FFFFFF"/>
    </a:custClr>
    <a:custClr name=" ">
      <a:srgbClr val="FFFFFF"/>
    </a:custClr>
    <a:custClr name="Coloplast Turquoise">
      <a:srgbClr val="00B0CA"/>
    </a:custClr>
    <a:custClr name="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 name="Turquoise">
      <a:srgbClr val="00B0CA"/>
    </a:custClr>
    <a:custClr name="Coloplast 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 name="Coloplast Turquoise">
      <a:srgbClr val="00B0CA"/>
    </a:custClr>
    <a:custClr name="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EA3136961CCD48800349AD29EB8E64" ma:contentTypeVersion="16" ma:contentTypeDescription="Create a new document." ma:contentTypeScope="" ma:versionID="217b4fddf9dff29a0798948585806be3">
  <xsd:schema xmlns:xsd="http://www.w3.org/2001/XMLSchema" xmlns:xs="http://www.w3.org/2001/XMLSchema" xmlns:p="http://schemas.microsoft.com/office/2006/metadata/properties" xmlns:ns2="374449a9-3e13-4b86-9ed5-0a60eeb4d9cb" xmlns:ns3="351eb435-6068-4e81-a24e-5803f8106d50" targetNamespace="http://schemas.microsoft.com/office/2006/metadata/properties" ma:root="true" ma:fieldsID="c099a0eb977ea5e65af3a329ba11117a" ns2:_="" ns3:_="">
    <xsd:import namespace="374449a9-3e13-4b86-9ed5-0a60eeb4d9cb"/>
    <xsd:import namespace="351eb435-6068-4e81-a24e-5803f8106d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4449a9-3e13-4b86-9ed5-0a60eeb4d9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4a7f632-737e-4a6a-9614-2616474817d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1eb435-6068-4e81-a24e-5803f8106d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12e3c8f-d3c8-4173-8967-bb8ecc57736e}" ma:internalName="TaxCatchAll" ma:showField="CatchAllData" ma:web="351eb435-6068-4e81-a24e-5803f8106d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74449a9-3e13-4b86-9ed5-0a60eeb4d9cb">
      <Terms xmlns="http://schemas.microsoft.com/office/infopath/2007/PartnerControls"/>
    </lcf76f155ced4ddcb4097134ff3c332f>
    <TaxCatchAll xmlns="351eb435-6068-4e81-a24e-5803f8106d5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191D78-E247-4975-BF11-8D69DCC85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4449a9-3e13-4b86-9ed5-0a60eeb4d9cb"/>
    <ds:schemaRef ds:uri="351eb435-6068-4e81-a24e-5803f8106d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E5282E-121E-4079-A91D-CD2C48CC8CBC}">
  <ds:schemaRefs>
    <ds:schemaRef ds:uri="http://purl.org/dc/elements/1.1/"/>
    <ds:schemaRef ds:uri="http://schemas.microsoft.com/office/2006/documentManagement/types"/>
    <ds:schemaRef ds:uri="http://www.w3.org/XML/1998/namespace"/>
    <ds:schemaRef ds:uri="http://schemas.microsoft.com/office/2006/metadata/properties"/>
    <ds:schemaRef ds:uri="http://purl.org/dc/terms/"/>
    <ds:schemaRef ds:uri="http://schemas.openxmlformats.org/package/2006/metadata/core-properties"/>
    <ds:schemaRef ds:uri="5688653a-aa66-415f-845c-ea4f7dd7ac37"/>
    <ds:schemaRef ds:uri="ebbf755e-2a96-4e2d-a59d-8d2db6dc13dd"/>
    <ds:schemaRef ds:uri="http://schemas.microsoft.com/office/infopath/2007/PartnerControls"/>
    <ds:schemaRef ds:uri="http://purl.org/dc/dcmitype/"/>
    <ds:schemaRef ds:uri="374449a9-3e13-4b86-9ed5-0a60eeb4d9cb"/>
    <ds:schemaRef ds:uri="351eb435-6068-4e81-a24e-5803f8106d50"/>
  </ds:schemaRefs>
</ds:datastoreItem>
</file>

<file path=customXml/itemProps3.xml><?xml version="1.0" encoding="utf-8"?>
<ds:datastoreItem xmlns:ds="http://schemas.openxmlformats.org/officeDocument/2006/customXml" ds:itemID="{F20F6571-5D7B-400C-8CD5-184BBFFC1A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7748</TotalTime>
  <Words>1267</Words>
  <Application>Microsoft Office PowerPoint</Application>
  <PresentationFormat>Widescreen</PresentationFormat>
  <Paragraphs>354</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Coloplast</vt:lpstr>
      <vt:lpstr>MS Gothic</vt:lpstr>
      <vt:lpstr>Coloplast PowerPoint Template</vt:lpstr>
      <vt:lpstr>think-cell Slide</vt:lpstr>
      <vt:lpstr>Oxford Health NHS Foundation Trust</vt:lpstr>
      <vt:lpstr>Purpose</vt:lpstr>
      <vt:lpstr>Content</vt:lpstr>
      <vt:lpstr> Bladder and Bowel Assessment Protocol</vt:lpstr>
      <vt:lpstr>PowerPoint Presentation</vt:lpstr>
      <vt:lpstr>PowerPoint Presentation</vt:lpstr>
      <vt:lpstr>ISC Management in Neuro With identified LUTS</vt:lpstr>
      <vt:lpstr>Transition from ISC to Indwelling.. Objective: Preserve ISC where possible   </vt:lpstr>
      <vt:lpstr>   Questionnaire to support a     decision for TWOC.     </vt:lpstr>
      <vt:lpstr>TWOC Management Pathway</vt:lpstr>
      <vt:lpstr>.</vt:lpstr>
      <vt:lpstr>Catheter Quick Reference Guide</vt:lpstr>
      <vt:lpstr>Hospital Discharge / Transfer Considerations </vt:lpstr>
      <vt:lpstr>PowerPoint Presentation</vt:lpstr>
      <vt:lpstr>PowerPoint Presentation</vt:lpstr>
      <vt:lpstr>PowerPoint Presentation</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Oxfordshire Pathways</dc:title>
  <dc:creator>Adrian Summerson</dc:creator>
  <cp:lastModifiedBy>Lincoln Carrie (RNU) Oxford Health</cp:lastModifiedBy>
  <cp:revision>10</cp:revision>
  <cp:lastPrinted>2022-10-19T07:36:42Z</cp:lastPrinted>
  <dcterms:created xsi:type="dcterms:W3CDTF">2022-08-18T09:57:40Z</dcterms:created>
  <dcterms:modified xsi:type="dcterms:W3CDTF">2025-03-27T11:16:35Z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2020-02-06T09:03:14.0811264Z</vt:lpwstr>
  </property>
  <property fmtid="{D5CDD505-2E9C-101B-9397-08002B2CF9AE}" pid="3" name="ContentTypeId">
    <vt:lpwstr>0x010100AEEA3136961CCD48800349AD29EB8E64</vt:lpwstr>
  </property>
  <property fmtid="{D5CDD505-2E9C-101B-9397-08002B2CF9AE}" pid="4" name="MediaServiceImageTags">
    <vt:lpwstr/>
  </property>
</Properties>
</file>